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568" autoAdjust="0"/>
    <p:restoredTop sz="94660"/>
  </p:normalViewPr>
  <p:slideViewPr>
    <p:cSldViewPr snapToGrid="0">
      <p:cViewPr>
        <p:scale>
          <a:sx n="120" d="100"/>
          <a:sy n="120" d="100"/>
        </p:scale>
        <p:origin x="628" y="-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455C57-E85F-44D1-BD93-DF721BE17A73}" type="doc">
      <dgm:prSet loTypeId="urn:microsoft.com/office/officeart/2005/8/layout/vList2" loCatId="list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en-US"/>
        </a:p>
      </dgm:t>
    </dgm:pt>
    <dgm:pt modelId="{659DD634-996D-4547-B9B5-652D6561ED1E}">
      <dgm:prSet/>
      <dgm:spPr/>
      <dgm:t>
        <a:bodyPr/>
        <a:lstStyle/>
        <a:p>
          <a:pPr algn="ctr"/>
          <a:r>
            <a:rPr lang="pt-BR" b="1" i="0" u="sng" baseline="0" dirty="0"/>
            <a:t>Técnica e estratégia</a:t>
          </a:r>
          <a:endParaRPr lang="en-US" dirty="0"/>
        </a:p>
      </dgm:t>
    </dgm:pt>
    <dgm:pt modelId="{14A3529B-47C8-4C80-9005-5BBBE257380F}" type="parTrans" cxnId="{3427A27D-B4AA-4A0E-80F1-9BF28C739A43}">
      <dgm:prSet/>
      <dgm:spPr/>
      <dgm:t>
        <a:bodyPr/>
        <a:lstStyle/>
        <a:p>
          <a:endParaRPr lang="en-US"/>
        </a:p>
      </dgm:t>
    </dgm:pt>
    <dgm:pt modelId="{939E82A2-B248-441D-A1DD-8592D4180E58}" type="sibTrans" cxnId="{3427A27D-B4AA-4A0E-80F1-9BF28C739A43}">
      <dgm:prSet/>
      <dgm:spPr/>
      <dgm:t>
        <a:bodyPr/>
        <a:lstStyle/>
        <a:p>
          <a:endParaRPr lang="en-US"/>
        </a:p>
      </dgm:t>
    </dgm:pt>
    <dgm:pt modelId="{AE25B8FB-7F77-40C2-A41F-62811ED38C45}">
      <dgm:prSet/>
      <dgm:spPr/>
      <dgm:t>
        <a:bodyPr/>
        <a:lstStyle/>
        <a:p>
          <a:r>
            <a:rPr lang="pt-BR" dirty="0"/>
            <a:t>1º. Produtividade;</a:t>
          </a:r>
          <a:endParaRPr lang="en-US" dirty="0"/>
        </a:p>
      </dgm:t>
    </dgm:pt>
    <dgm:pt modelId="{E86A45F6-1398-47B7-B26A-214B69D4F335}" type="parTrans" cxnId="{161737F4-7CD9-4406-82F0-1795A35239A7}">
      <dgm:prSet/>
      <dgm:spPr/>
      <dgm:t>
        <a:bodyPr/>
        <a:lstStyle/>
        <a:p>
          <a:endParaRPr lang="en-US"/>
        </a:p>
      </dgm:t>
    </dgm:pt>
    <dgm:pt modelId="{CEB93238-B50E-465D-A2D4-EC5538FBDCED}" type="sibTrans" cxnId="{161737F4-7CD9-4406-82F0-1795A35239A7}">
      <dgm:prSet/>
      <dgm:spPr/>
      <dgm:t>
        <a:bodyPr/>
        <a:lstStyle/>
        <a:p>
          <a:endParaRPr lang="en-US"/>
        </a:p>
      </dgm:t>
    </dgm:pt>
    <dgm:pt modelId="{468FD537-8915-4A26-9C25-9564D5ECAAFA}">
      <dgm:prSet/>
      <dgm:spPr/>
      <dgm:t>
        <a:bodyPr/>
        <a:lstStyle/>
        <a:p>
          <a:r>
            <a:rPr lang="pt-BR" dirty="0"/>
            <a:t>2º. Informatividade;</a:t>
          </a:r>
          <a:endParaRPr lang="en-US" dirty="0"/>
        </a:p>
      </dgm:t>
    </dgm:pt>
    <dgm:pt modelId="{F3B13074-D3EC-493D-BFDC-0B32FCC8DE11}" type="parTrans" cxnId="{70B5A9EA-5C1E-4AAF-9C07-B9C710B561DA}">
      <dgm:prSet/>
      <dgm:spPr/>
      <dgm:t>
        <a:bodyPr/>
        <a:lstStyle/>
        <a:p>
          <a:endParaRPr lang="en-US"/>
        </a:p>
      </dgm:t>
    </dgm:pt>
    <dgm:pt modelId="{9AD934FD-A67A-4231-A65D-165282BAA19F}" type="sibTrans" cxnId="{70B5A9EA-5C1E-4AAF-9C07-B9C710B561DA}">
      <dgm:prSet/>
      <dgm:spPr/>
      <dgm:t>
        <a:bodyPr/>
        <a:lstStyle/>
        <a:p>
          <a:endParaRPr lang="en-US"/>
        </a:p>
      </dgm:t>
    </dgm:pt>
    <dgm:pt modelId="{AC37CDE1-C302-4B19-95CC-E818EF70CF5E}">
      <dgm:prSet/>
      <dgm:spPr/>
      <dgm:t>
        <a:bodyPr/>
        <a:lstStyle/>
        <a:p>
          <a:r>
            <a:rPr lang="pt-BR" dirty="0"/>
            <a:t>3º. Domínio do Gênero;</a:t>
          </a:r>
          <a:endParaRPr lang="en-US" dirty="0"/>
        </a:p>
      </dgm:t>
    </dgm:pt>
    <dgm:pt modelId="{BBFFDCC5-3036-4186-BA8C-172E6A959780}" type="parTrans" cxnId="{5F290028-2B31-4D1B-A791-12B255EA2C8A}">
      <dgm:prSet/>
      <dgm:spPr/>
      <dgm:t>
        <a:bodyPr/>
        <a:lstStyle/>
        <a:p>
          <a:endParaRPr lang="en-US"/>
        </a:p>
      </dgm:t>
    </dgm:pt>
    <dgm:pt modelId="{757F5888-CDCB-42CE-8272-05C16BA33022}" type="sibTrans" cxnId="{5F290028-2B31-4D1B-A791-12B255EA2C8A}">
      <dgm:prSet/>
      <dgm:spPr/>
      <dgm:t>
        <a:bodyPr/>
        <a:lstStyle/>
        <a:p>
          <a:endParaRPr lang="en-US"/>
        </a:p>
      </dgm:t>
    </dgm:pt>
    <dgm:pt modelId="{66A94F61-00A7-4D2A-9E5D-0EE644F423B5}">
      <dgm:prSet/>
      <dgm:spPr/>
      <dgm:t>
        <a:bodyPr/>
        <a:lstStyle/>
        <a:p>
          <a:r>
            <a:rPr lang="pt-BR" dirty="0"/>
            <a:t>4º. Domínio da Norma Padrão;</a:t>
          </a:r>
          <a:endParaRPr lang="en-US" dirty="0"/>
        </a:p>
      </dgm:t>
    </dgm:pt>
    <dgm:pt modelId="{E39D9DE3-7494-44EE-B1FD-ADE8C0BC7DE1}" type="parTrans" cxnId="{24B4D13F-ECBF-4229-80F0-870A52EC5876}">
      <dgm:prSet/>
      <dgm:spPr/>
      <dgm:t>
        <a:bodyPr/>
        <a:lstStyle/>
        <a:p>
          <a:endParaRPr lang="en-US"/>
        </a:p>
      </dgm:t>
    </dgm:pt>
    <dgm:pt modelId="{2AFCCD59-C4E5-4F19-BD52-737AE2682934}" type="sibTrans" cxnId="{24B4D13F-ECBF-4229-80F0-870A52EC5876}">
      <dgm:prSet/>
      <dgm:spPr/>
      <dgm:t>
        <a:bodyPr/>
        <a:lstStyle/>
        <a:p>
          <a:endParaRPr lang="en-US"/>
        </a:p>
      </dgm:t>
    </dgm:pt>
    <dgm:pt modelId="{441A4BF6-541A-4B80-9C23-72E1BFE6FB8C}">
      <dgm:prSet/>
      <dgm:spPr/>
      <dgm:t>
        <a:bodyPr/>
        <a:lstStyle/>
        <a:p>
          <a:r>
            <a:rPr lang="pt-BR" dirty="0"/>
            <a:t>5º. Inteligência Emocional</a:t>
          </a:r>
          <a:endParaRPr lang="en-US" dirty="0"/>
        </a:p>
      </dgm:t>
    </dgm:pt>
    <dgm:pt modelId="{264D6943-5604-49EC-9EAA-F8483D88696A}" type="sibTrans" cxnId="{19F005F3-049A-4B92-BAAA-A57A72890723}">
      <dgm:prSet/>
      <dgm:spPr/>
      <dgm:t>
        <a:bodyPr/>
        <a:lstStyle/>
        <a:p>
          <a:endParaRPr lang="en-US"/>
        </a:p>
      </dgm:t>
    </dgm:pt>
    <dgm:pt modelId="{8A4785A1-5343-48D1-BD1B-ECF625CD100B}" type="parTrans" cxnId="{19F005F3-049A-4B92-BAAA-A57A72890723}">
      <dgm:prSet/>
      <dgm:spPr/>
      <dgm:t>
        <a:bodyPr/>
        <a:lstStyle/>
        <a:p>
          <a:endParaRPr lang="en-US"/>
        </a:p>
      </dgm:t>
    </dgm:pt>
    <dgm:pt modelId="{8E34C1D8-48CC-4669-B593-592CD58B9211}" type="pres">
      <dgm:prSet presAssocID="{8F455C57-E85F-44D1-BD93-DF721BE17A73}" presName="linear" presStyleCnt="0">
        <dgm:presLayoutVars>
          <dgm:animLvl val="lvl"/>
          <dgm:resizeHandles val="exact"/>
        </dgm:presLayoutVars>
      </dgm:prSet>
      <dgm:spPr/>
    </dgm:pt>
    <dgm:pt modelId="{6C59F6C5-3F61-4BAD-B544-67CAB7195E7D}" type="pres">
      <dgm:prSet presAssocID="{659DD634-996D-4547-B9B5-652D6561ED1E}" presName="parentText" presStyleLbl="node1" presStyleIdx="0" presStyleCnt="6" custScaleY="82645" custLinFactY="-81711" custLinFactNeighborX="6017" custLinFactNeighborY="-100000">
        <dgm:presLayoutVars>
          <dgm:chMax val="0"/>
          <dgm:bulletEnabled val="1"/>
        </dgm:presLayoutVars>
      </dgm:prSet>
      <dgm:spPr/>
    </dgm:pt>
    <dgm:pt modelId="{CC92FE11-2DC6-4509-9228-2BDE4D5BEB5A}" type="pres">
      <dgm:prSet presAssocID="{939E82A2-B248-441D-A1DD-8592D4180E58}" presName="spacer" presStyleCnt="0"/>
      <dgm:spPr/>
    </dgm:pt>
    <dgm:pt modelId="{F1A4EA32-48AE-459D-8AE0-0F1165360706}" type="pres">
      <dgm:prSet presAssocID="{AE25B8FB-7F77-40C2-A41F-62811ED38C45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A2C762CB-BD87-4F7B-A35D-F623F265E7A7}" type="pres">
      <dgm:prSet presAssocID="{CEB93238-B50E-465D-A2D4-EC5538FBDCED}" presName="spacer" presStyleCnt="0"/>
      <dgm:spPr/>
    </dgm:pt>
    <dgm:pt modelId="{55D50BB1-0081-4FEB-9CE2-0A63C20BFDED}" type="pres">
      <dgm:prSet presAssocID="{468FD537-8915-4A26-9C25-9564D5ECAAFA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EC1ACBC5-72D6-4352-8790-0B8370C1C0B9}" type="pres">
      <dgm:prSet presAssocID="{9AD934FD-A67A-4231-A65D-165282BAA19F}" presName="spacer" presStyleCnt="0"/>
      <dgm:spPr/>
    </dgm:pt>
    <dgm:pt modelId="{2A3C3A00-3FC0-41BA-B8A8-BD2F0E84F6F1}" type="pres">
      <dgm:prSet presAssocID="{AC37CDE1-C302-4B19-95CC-E818EF70CF5E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C056D48F-867E-466C-B841-C7FF708E4F3A}" type="pres">
      <dgm:prSet presAssocID="{757F5888-CDCB-42CE-8272-05C16BA33022}" presName="spacer" presStyleCnt="0"/>
      <dgm:spPr/>
    </dgm:pt>
    <dgm:pt modelId="{B0224441-BD1A-42B8-97B9-8085CCD7AB73}" type="pres">
      <dgm:prSet presAssocID="{66A94F61-00A7-4D2A-9E5D-0EE644F423B5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2A4C5FAF-D29E-4B93-A1DE-3F9C975E125D}" type="pres">
      <dgm:prSet presAssocID="{2AFCCD59-C4E5-4F19-BD52-737AE2682934}" presName="spacer" presStyleCnt="0"/>
      <dgm:spPr/>
    </dgm:pt>
    <dgm:pt modelId="{49FAF026-83F1-425D-9BB9-A96EE3145813}" type="pres">
      <dgm:prSet presAssocID="{441A4BF6-541A-4B80-9C23-72E1BFE6FB8C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5F290028-2B31-4D1B-A791-12B255EA2C8A}" srcId="{8F455C57-E85F-44D1-BD93-DF721BE17A73}" destId="{AC37CDE1-C302-4B19-95CC-E818EF70CF5E}" srcOrd="3" destOrd="0" parTransId="{BBFFDCC5-3036-4186-BA8C-172E6A959780}" sibTransId="{757F5888-CDCB-42CE-8272-05C16BA33022}"/>
    <dgm:cxn modelId="{4BE56932-6448-4F0B-AD5D-C6FB023507A7}" type="presOf" srcId="{659DD634-996D-4547-B9B5-652D6561ED1E}" destId="{6C59F6C5-3F61-4BAD-B544-67CAB7195E7D}" srcOrd="0" destOrd="0" presId="urn:microsoft.com/office/officeart/2005/8/layout/vList2"/>
    <dgm:cxn modelId="{24B4D13F-ECBF-4229-80F0-870A52EC5876}" srcId="{8F455C57-E85F-44D1-BD93-DF721BE17A73}" destId="{66A94F61-00A7-4D2A-9E5D-0EE644F423B5}" srcOrd="4" destOrd="0" parTransId="{E39D9DE3-7494-44EE-B1FD-ADE8C0BC7DE1}" sibTransId="{2AFCCD59-C4E5-4F19-BD52-737AE2682934}"/>
    <dgm:cxn modelId="{2CF59474-4EBD-4B1C-AA3F-D2BFFF9B7435}" type="presOf" srcId="{8F455C57-E85F-44D1-BD93-DF721BE17A73}" destId="{8E34C1D8-48CC-4669-B593-592CD58B9211}" srcOrd="0" destOrd="0" presId="urn:microsoft.com/office/officeart/2005/8/layout/vList2"/>
    <dgm:cxn modelId="{397A5255-5DC2-4413-A5A4-084829E3A87A}" type="presOf" srcId="{66A94F61-00A7-4D2A-9E5D-0EE644F423B5}" destId="{B0224441-BD1A-42B8-97B9-8085CCD7AB73}" srcOrd="0" destOrd="0" presId="urn:microsoft.com/office/officeart/2005/8/layout/vList2"/>
    <dgm:cxn modelId="{3427A27D-B4AA-4A0E-80F1-9BF28C739A43}" srcId="{8F455C57-E85F-44D1-BD93-DF721BE17A73}" destId="{659DD634-996D-4547-B9B5-652D6561ED1E}" srcOrd="0" destOrd="0" parTransId="{14A3529B-47C8-4C80-9005-5BBBE257380F}" sibTransId="{939E82A2-B248-441D-A1DD-8592D4180E58}"/>
    <dgm:cxn modelId="{3FA63C96-8570-4A1F-A13B-5D9EB46E6A28}" type="presOf" srcId="{AC37CDE1-C302-4B19-95CC-E818EF70CF5E}" destId="{2A3C3A00-3FC0-41BA-B8A8-BD2F0E84F6F1}" srcOrd="0" destOrd="0" presId="urn:microsoft.com/office/officeart/2005/8/layout/vList2"/>
    <dgm:cxn modelId="{8AE4189A-C20B-4C7C-B389-024474444457}" type="presOf" srcId="{441A4BF6-541A-4B80-9C23-72E1BFE6FB8C}" destId="{49FAF026-83F1-425D-9BB9-A96EE3145813}" srcOrd="0" destOrd="0" presId="urn:microsoft.com/office/officeart/2005/8/layout/vList2"/>
    <dgm:cxn modelId="{AF5593A9-4A45-4A88-85B9-2F7D45AC3D8F}" type="presOf" srcId="{468FD537-8915-4A26-9C25-9564D5ECAAFA}" destId="{55D50BB1-0081-4FEB-9CE2-0A63C20BFDED}" srcOrd="0" destOrd="0" presId="urn:microsoft.com/office/officeart/2005/8/layout/vList2"/>
    <dgm:cxn modelId="{70B5A9EA-5C1E-4AAF-9C07-B9C710B561DA}" srcId="{8F455C57-E85F-44D1-BD93-DF721BE17A73}" destId="{468FD537-8915-4A26-9C25-9564D5ECAAFA}" srcOrd="2" destOrd="0" parTransId="{F3B13074-D3EC-493D-BFDC-0B32FCC8DE11}" sibTransId="{9AD934FD-A67A-4231-A65D-165282BAA19F}"/>
    <dgm:cxn modelId="{1CF76DF2-35EB-4784-867A-E86C5060ED46}" type="presOf" srcId="{AE25B8FB-7F77-40C2-A41F-62811ED38C45}" destId="{F1A4EA32-48AE-459D-8AE0-0F1165360706}" srcOrd="0" destOrd="0" presId="urn:microsoft.com/office/officeart/2005/8/layout/vList2"/>
    <dgm:cxn modelId="{19F005F3-049A-4B92-BAAA-A57A72890723}" srcId="{8F455C57-E85F-44D1-BD93-DF721BE17A73}" destId="{441A4BF6-541A-4B80-9C23-72E1BFE6FB8C}" srcOrd="5" destOrd="0" parTransId="{8A4785A1-5343-48D1-BD1B-ECF625CD100B}" sibTransId="{264D6943-5604-49EC-9EAA-F8483D88696A}"/>
    <dgm:cxn modelId="{161737F4-7CD9-4406-82F0-1795A35239A7}" srcId="{8F455C57-E85F-44D1-BD93-DF721BE17A73}" destId="{AE25B8FB-7F77-40C2-A41F-62811ED38C45}" srcOrd="1" destOrd="0" parTransId="{E86A45F6-1398-47B7-B26A-214B69D4F335}" sibTransId="{CEB93238-B50E-465D-A2D4-EC5538FBDCED}"/>
    <dgm:cxn modelId="{8F8CCB53-3659-4B34-B4F8-CE341900C940}" type="presParOf" srcId="{8E34C1D8-48CC-4669-B593-592CD58B9211}" destId="{6C59F6C5-3F61-4BAD-B544-67CAB7195E7D}" srcOrd="0" destOrd="0" presId="urn:microsoft.com/office/officeart/2005/8/layout/vList2"/>
    <dgm:cxn modelId="{37583FFC-35E2-4277-8331-72AE433EECBF}" type="presParOf" srcId="{8E34C1D8-48CC-4669-B593-592CD58B9211}" destId="{CC92FE11-2DC6-4509-9228-2BDE4D5BEB5A}" srcOrd="1" destOrd="0" presId="urn:microsoft.com/office/officeart/2005/8/layout/vList2"/>
    <dgm:cxn modelId="{41F6B31D-C4CD-41CA-9ADB-907438A39D56}" type="presParOf" srcId="{8E34C1D8-48CC-4669-B593-592CD58B9211}" destId="{F1A4EA32-48AE-459D-8AE0-0F1165360706}" srcOrd="2" destOrd="0" presId="urn:microsoft.com/office/officeart/2005/8/layout/vList2"/>
    <dgm:cxn modelId="{D356CEB0-3835-471F-BD38-A750409A2628}" type="presParOf" srcId="{8E34C1D8-48CC-4669-B593-592CD58B9211}" destId="{A2C762CB-BD87-4F7B-A35D-F623F265E7A7}" srcOrd="3" destOrd="0" presId="urn:microsoft.com/office/officeart/2005/8/layout/vList2"/>
    <dgm:cxn modelId="{04908FE6-342C-4F41-BF4F-304E1DE171FE}" type="presParOf" srcId="{8E34C1D8-48CC-4669-B593-592CD58B9211}" destId="{55D50BB1-0081-4FEB-9CE2-0A63C20BFDED}" srcOrd="4" destOrd="0" presId="urn:microsoft.com/office/officeart/2005/8/layout/vList2"/>
    <dgm:cxn modelId="{33AEEB3B-03B6-4283-BBC6-0A2BF76A72F7}" type="presParOf" srcId="{8E34C1D8-48CC-4669-B593-592CD58B9211}" destId="{EC1ACBC5-72D6-4352-8790-0B8370C1C0B9}" srcOrd="5" destOrd="0" presId="urn:microsoft.com/office/officeart/2005/8/layout/vList2"/>
    <dgm:cxn modelId="{0C341383-FF31-4C90-8271-33243154F4F5}" type="presParOf" srcId="{8E34C1D8-48CC-4669-B593-592CD58B9211}" destId="{2A3C3A00-3FC0-41BA-B8A8-BD2F0E84F6F1}" srcOrd="6" destOrd="0" presId="urn:microsoft.com/office/officeart/2005/8/layout/vList2"/>
    <dgm:cxn modelId="{C944EB71-D7B1-4928-A638-BFD0A692EA30}" type="presParOf" srcId="{8E34C1D8-48CC-4669-B593-592CD58B9211}" destId="{C056D48F-867E-466C-B841-C7FF708E4F3A}" srcOrd="7" destOrd="0" presId="urn:microsoft.com/office/officeart/2005/8/layout/vList2"/>
    <dgm:cxn modelId="{7CBC1C0E-092C-4949-AC4E-4BF6656DF348}" type="presParOf" srcId="{8E34C1D8-48CC-4669-B593-592CD58B9211}" destId="{B0224441-BD1A-42B8-97B9-8085CCD7AB73}" srcOrd="8" destOrd="0" presId="urn:microsoft.com/office/officeart/2005/8/layout/vList2"/>
    <dgm:cxn modelId="{EC807A0C-A767-4E7C-9B95-E1332B1AB8E2}" type="presParOf" srcId="{8E34C1D8-48CC-4669-B593-592CD58B9211}" destId="{2A4C5FAF-D29E-4B93-A1DE-3F9C975E125D}" srcOrd="9" destOrd="0" presId="urn:microsoft.com/office/officeart/2005/8/layout/vList2"/>
    <dgm:cxn modelId="{92C3864E-6567-445F-B53F-3E8BADF548BC}" type="presParOf" srcId="{8E34C1D8-48CC-4669-B593-592CD58B9211}" destId="{49FAF026-83F1-425D-9BB9-A96EE3145813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59F6C5-3F61-4BAD-B544-67CAB7195E7D}">
      <dsp:nvSpPr>
        <dsp:cNvPr id="0" name=""/>
        <dsp:cNvSpPr/>
      </dsp:nvSpPr>
      <dsp:spPr>
        <a:xfrm>
          <a:off x="0" y="0"/>
          <a:ext cx="8431232" cy="588870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b="1" i="0" u="sng" kern="1200" baseline="0" dirty="0"/>
            <a:t>Técnica e estratégia</a:t>
          </a:r>
          <a:endParaRPr lang="en-US" sz="2400" kern="1200" dirty="0"/>
        </a:p>
      </dsp:txBody>
      <dsp:txXfrm>
        <a:off x="28746" y="28746"/>
        <a:ext cx="8373740" cy="531378"/>
      </dsp:txXfrm>
    </dsp:sp>
    <dsp:sp modelId="{F1A4EA32-48AE-459D-8AE0-0F1165360706}">
      <dsp:nvSpPr>
        <dsp:cNvPr id="0" name=""/>
        <dsp:cNvSpPr/>
      </dsp:nvSpPr>
      <dsp:spPr>
        <a:xfrm>
          <a:off x="0" y="745569"/>
          <a:ext cx="8431232" cy="712530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8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1º. Produtividade;</a:t>
          </a:r>
          <a:endParaRPr lang="en-US" sz="2400" kern="1200" dirty="0"/>
        </a:p>
      </dsp:txBody>
      <dsp:txXfrm>
        <a:off x="34783" y="780352"/>
        <a:ext cx="8361666" cy="642964"/>
      </dsp:txXfrm>
    </dsp:sp>
    <dsp:sp modelId="{55D50BB1-0081-4FEB-9CE2-0A63C20BFDED}">
      <dsp:nvSpPr>
        <dsp:cNvPr id="0" name=""/>
        <dsp:cNvSpPr/>
      </dsp:nvSpPr>
      <dsp:spPr>
        <a:xfrm>
          <a:off x="0" y="1541619"/>
          <a:ext cx="8431232" cy="712530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16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2º. Informatividade;</a:t>
          </a:r>
          <a:endParaRPr lang="en-US" sz="2400" kern="1200" dirty="0"/>
        </a:p>
      </dsp:txBody>
      <dsp:txXfrm>
        <a:off x="34783" y="1576402"/>
        <a:ext cx="8361666" cy="642964"/>
      </dsp:txXfrm>
    </dsp:sp>
    <dsp:sp modelId="{2A3C3A00-3FC0-41BA-B8A8-BD2F0E84F6F1}">
      <dsp:nvSpPr>
        <dsp:cNvPr id="0" name=""/>
        <dsp:cNvSpPr/>
      </dsp:nvSpPr>
      <dsp:spPr>
        <a:xfrm>
          <a:off x="0" y="2337669"/>
          <a:ext cx="8431232" cy="712530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24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3º. Domínio do Gênero;</a:t>
          </a:r>
          <a:endParaRPr lang="en-US" sz="2400" kern="1200" dirty="0"/>
        </a:p>
      </dsp:txBody>
      <dsp:txXfrm>
        <a:off x="34783" y="2372452"/>
        <a:ext cx="8361666" cy="642964"/>
      </dsp:txXfrm>
    </dsp:sp>
    <dsp:sp modelId="{B0224441-BD1A-42B8-97B9-8085CCD7AB73}">
      <dsp:nvSpPr>
        <dsp:cNvPr id="0" name=""/>
        <dsp:cNvSpPr/>
      </dsp:nvSpPr>
      <dsp:spPr>
        <a:xfrm>
          <a:off x="0" y="3133719"/>
          <a:ext cx="8431232" cy="712530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32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4º. Domínio da Norma Padrão;</a:t>
          </a:r>
          <a:endParaRPr lang="en-US" sz="2400" kern="1200" dirty="0"/>
        </a:p>
      </dsp:txBody>
      <dsp:txXfrm>
        <a:off x="34783" y="3168502"/>
        <a:ext cx="8361666" cy="642964"/>
      </dsp:txXfrm>
    </dsp:sp>
    <dsp:sp modelId="{49FAF026-83F1-425D-9BB9-A96EE3145813}">
      <dsp:nvSpPr>
        <dsp:cNvPr id="0" name=""/>
        <dsp:cNvSpPr/>
      </dsp:nvSpPr>
      <dsp:spPr>
        <a:xfrm>
          <a:off x="0" y="3929769"/>
          <a:ext cx="8431232" cy="712530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5º. Inteligência Emocional</a:t>
          </a:r>
          <a:endParaRPr lang="en-US" sz="2400" kern="1200" dirty="0"/>
        </a:p>
      </dsp:txBody>
      <dsp:txXfrm>
        <a:off x="34783" y="3964552"/>
        <a:ext cx="8361666" cy="6429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17:38.01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40 958 6371,'0'39'7950,"0"19"-4706,0-57-2753,0-6-736,1-5 217,0-1 1,1 0 0,1 1-1,5-18 1,5-19 134,54-246 72,-35 178-127,-25 90-24,-6 22-32,0 1 0,0-1-1,0 1 1,1-1 0,-1 1-1,1 0 1,-1-1-1,1 1 1,0 0 0,-1 0-1,1 0 1,3-1 0,12-17 106,-17 19-98,0 0 0,0 0 0,1 1 0,-1-1 0,0 0 0,0 0 0,0 0 0,0 0 0,0 0 0,0 0 0,0 1 0,0-1 0,0 0 0,0 0 0,0 0 0,-1 0 1,1 0-1,0 1 0,-1-1 0,1 0 0,0 0 0,-1 0 0,1 1 0,-1-1 0,1 0 0,-1 1 0,-1-2 0,-19-16-8,16 14 25,-20-18 0,16 14-15,0 0-1,0 0 1,-13-7-1,4 3 8,14 9-9,1 0-1,-1 1 1,0-1 0,0 1-1,0-1 1,-1 1 0,1 1-1,0-1 1,-1 1 0,-8-2-1,12 3 11,0 0-61,1 0 66,0 0 0,0 0 0,0 0 0,0 0 0,-1 0 0,1 0 0,0 0 0,0 0 0,0 0 0,0 0 0,-1 0 0,1 0 0,0 0 0,0 0 0,0 0 0,0 0-1,-1 0 1,1 0 0,0 0 0,0 0 0,0 1 0,0-1 0,0 0 0,0 0 0,-1 0 0,1 0 0,0 0 0,0 0 0,0 1 0,0-1 0,0 0 0,0 0 0,0 0 0,0 0 0,0 0 0,0 1 0,0-1 0,0 0 0,0 0 0,-1 0 0,1 0 0,0 1 0,1-1 0,-1 0-1,0 0 1,0 0 0,0 0 0,0 1 0,0-1 0,0 0 0,0 0 0,0 0 0,0 0 0,0 1 0,0-1 0,0 0 0,0 0 0,1 0 0,-1 0 0,3 8 119,0 0 0,1 0-1,0-1 1,1 1 0,0-1 0,8 9 0,10 17 156,17 35-54,32 74 0,-71-140-270,12 24 120,-12-25-127,0 0 1,-1 0-1,1 0 1,0 0-1,-1 0 1,1 0-1,0 0 1,0 0 0,0 0-1,0-1 1,0 1-1,0 0 1,0-1-1,0 1 1,0 0-1,1-1 1,-1 1 0,0-1-1,2 1 1,-1-5 24,0 1 1,0-1-1,-1 1 1,1-1-1,-1 1 1,0-1-1,0 0 1,0 0-1,1-7 1,7-43 113,27-94 1,31-49-51,-27 86-42,-38 104-34,-1 0 0,1 0 0,-1-1-1,0 1 1,-1 0 0,0-1 0,-1-10 0,0-19-189,-18 39 117,5 3 118,1 0 1,0 0-1,-19 13 0,-6 2 63,34-18-73,-27 14 30,0-2 0,-1-1 1,0-2-1,-54 12 1,23-16 189,63 16-430,1-10 166,0-1 0,6 25-1,2 3 165,-6-15-7,4 31 126,-7-56-253,0 1 0,-1-1 0,1 0 0,0 1 0,0-1 0,0 0 0,0 1 0,0-1 0,0 1 0,0-1 0,0 0 0,0 1 0,0-1 0,0 0 0,0 1-1,1-1 1,-1 0 0,0 1 0,0-1 0,0 0 0,0 1 0,0-1 0,1 0 0,-1 1 0,0-1 0,0 0 0,1 0 0,-1 1 0,0-1 0,0 0 0,1 0 0,-1 1 0,0-1 0,1 0 0,-1 0 0,0 0-1,1 0 1,-1 0 0,0 1 0,1-1 0,0-1-18,0 1 0,0-1 0,-1 1 0,1-1 0,0 0-1,0 1 1,-1-1 0,1 0 0,0 1 0,-1-1 0,1 0-1,-1 0 1,1 0 0,-1 1 0,0-1 0,1 0 0,-1 0 0,1-1-1,6-21-32,6-31 0,5-18 117,-11 49-48,-5 14 4,0 1 0,1 0 0,5-11 0,-3 13-26,-4 9-146,-1 50 112,-1 0-1,-3-1 0,-14 66 1,13-100 232,5-33-398,0-1 129,2-21 60,2 0 0,13-54 0,-8 42-84,-9 151-132,1-42 412,5 71 355,-2-122-444,-4-9-96,1 0 0,-1 0-1,0 0 1,0 0-1,0 0 1,1 0 0,-1 0-1,0 0 1,0 0-1,0 0 1,1 0-1,-1 0 1,0 0 0,0 0-1,0 0 1,1 0-1,-1 0 1,0 0 0,0 0-1,0 0 1,0 0-1,1 0 1,-1-1-1,0 1 1,0 0 0,0 0-1,0 0 1,0 0-1,1 0 1,-1-1 0,0 1-1,0 0 1,0 0-1,0 0 1,0 0-1,0-1 1,0 1 0,0 0-1,0 0 1,1 0-1,-1-1 1,0 1 0,0 0-1,0 0 1,0 0-1,0 0 1,0-1-1,0 1 1,0 0 0,-1 0-1,1 0 1,0-1-1,0 1 1,8-83-549,1-15 632,-6 68-33,-2 24-37,-1 0-1,1 0 1,0 0-1,0 0 1,1 0-1,-1 0 1,5-8-1,-4 8 80,-2 5 90,-1 10-166,1-1 0,0 0-1,1 1 1,0-1 0,2 12 0,3 17-53,-5 84 172,-1-69 67,0-52-246,0-10-220,0-66 13,16-125-1,-13 182 185,-2 9 48,0 1 0,1-1 1,1 1-1,4-12 0,-7 19 102,0 8 182,9 135-184,-1 10 26,-8-31 155,0-423-595,0 289 363,-1 9-15,1 1 1,0-1-1,0 1 1,0-1-1,0 0 1,1 1-1,0-1 1,-1 1-1,2-1 1,2-6-1,-4 11-4,0 0 0,0-1 0,0 1 0,0 0 0,0 0 0,0 0 0,0 0 0,0 0 0,0 0 0,0 0 0,0 0 0,0 0 0,0 0 0,0 0 0,0 0 0,0 0 0,0-1 0,0 1 0,1 0 0,-1 0 0,0 0 0,0 0 0,0 0 0,0 0 0,0 0 0,0 0 0,0 0 0,0 0 0,0 0 0,0 0 0,0 0 0,0 0 0,1 0 0,-1 0 0,0 0-1,0 0 1,0 0 0,0 0 0,0 0 0,0 0 0,0 0 0,0 0 0,0 0 0,0 0 0,0 0 0,1 0 0,-1 0 0,0 0 0,0 0 0,0 0 0,0 1 0,0-1 0,0 0 0,0 0 0,0 0 0,0 0 0,0 0 0,0 0 0,0 0 0,0 0 0,0 0 0,0 0 0,0 0 0,0 0 0,0 0 0,0 1 0,2 9 320,-2-9-327,10 62 145,-3-18-120,3 73 0,-10-117-81,2-16-468,4-6 286,23-86 91,-24 94 165,0 0-1,1 1 1,0-1-1,1 1 1,0 0-1,9-10 1,-6 15 2,-4 12 11,-3 21-32,-3-21-36,4 103-260,-4-106 214,0-6-409,-5-86 724,5 88 757,-2 3-990,1 0 0,-1 0-1,1 1 1,0-1 0,-1 0 0,1 1-1,0-1 1,0 0 0,0 1 0,0-1 0,0 1-1,0 0 1,-1 2 0,-8 12-1547,-2-4-1711,-4-1-2659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17:44.37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734 929 5122,'3'7'1206,"-1"1"0,0 0-1,0-1 1,-1 1 0,0 0-1,0 0 1,-1 0-1,-1 10 1,1-3 1243,0-14-1769,0-6-797,-1-10 109,-1-1 1,0 1-1,-1 0 1,-1 1-1,-1-1 1,0 0-1,0 1 1,-2 0-1,0 1 1,-12-20-1,-15-17 74,-52-59 0,76 97-65,-36-46 83,27 31-22,-2 1 0,-33-31 0,43 49-47,3 0 34,5-12 4,4 10-29,0 0 0,1 0 0,0 1 0,1-1 0,0 1 0,1 0 0,0 0 0,5-9 0,-3 5-23,0 0-1,0-1 1,-2 1-1,7-29 1,-10 24-243,-13 28 250,4-1 117,-136 132 718,113-108-808,-84 100 18,104-117-23,-4 4 51,0 0-1,-27 25 1,41-44-60,1-9-378,0-348 602,-1 335-244,-1 0-1,-1 0 0,-1 0 1,-1 1-1,-15-38 1,6 16 1,14 41 2,0 1 0,0-1 0,0 1 0,-1-1-1,1 1 1,0-1 0,0 1 0,0-1-1,0 1 1,0-1 0,1 1 0,-1-1-1,0 1 1,0-1 0,0 1 0,0-1-1,0 1 1,1 0 0,-1-1 0,0 1-1,0-1 1,1 1 0,-1 0 0,0-1-1,1 1 1,-1 0 0,0-1 0,1 1 0,-1 0-1,0-1 1,1 1 0,-1 0 0,1 0-1,-1-1 1,1 1 0,-1 0 0,1 0-1,-1 0 1,1 0 0,-1 0 0,1 0-1,0 0 1,28-2 241,-18 3-203,66-4-59,157-4 116,-201 7-120,-32 0 0,-9 0-4766,3 0 3829,-17 0-3179,-34 4-1,48-3 4284,0 1 0,0 0 1,0 0-1,1 1 0,-1 0 0,1 0 0,0 1 0,-8 5 0,-9 5 2143,-42 19 0,66-33-2356,-1 0 0,1 1-1,-1-1 1,1 1 0,-1-1-1,1 0 1,-1 0 0,0 1 0,1-1-1,-1 0 1,1 0 0,-1 0-1,0 0 1,1 0 0,-1 0-1,1 1 1,-1-1 0,0-1-1,1 1 1,-1 0 0,1 0 0,-1 0-1,0 0 1,1 0 0,-1 0-1,1-1 1,-1 1 0,1 0-1,-1-1 1,1 1 0,-1 0-1,1-1 1,-1 1 0,1 0 0,-1-1-1,1 1 1,-1-1 0,1 1-1,0-1 1,-1 1 0,1-1-1,0 1 1,0-1 0,-1 1-1,1-1 1,0 0 0,-1-4-345,1 0 0,-1 1 0,1-1 1,0 0-1,2-6 0,-1-5 1476,-1 6 5533,0 17-2591,0 2-5306,0 15 1393,-1 0-1,-1-1 1,-1 1 0,-1-1-1,0 0 1,-10 26-1,-30 62 42,47-145-1004,9-4 909,2 1 1,2 1-1,25-42 0,-5 9 87,-36 69-115,0 0-1,0 1 1,0-1 0,0 0 0,0 0 0,0 0-1,0 0 1,0 0 0,0 0 0,0 0 0,0 0-1,0 0 1,0 0 0,0 0 0,0 1 0,0-1-1,0 0 1,0 0 0,0 0 0,0 0 0,0 0-1,0 0 1,0 0 0,0 0 0,1 0 0,-1 0-1,0 0 1,0 0 0,0 0 0,0 0 0,0 0-1,0 0 1,0 0 0,0 0 0,0 0 0,0 1-1,0-1 1,0 0 0,1 0 0,-1 0 0,0 0 0,0 0-1,0 0 1,0 0 0,0 0 0,0 0 0,0-1-1,0 1 1,0 0 0,0 0 0,0 0 0,1 0-1,-1 0 1,0 0 0,0 0 0,0 0 0,0 0-1,0 0 1,2 15 160,-1 18-93,-2-10-14,-1-1 1,-1 0 0,-1 0-1,-12 40 1,1-18 35,-27 55 0,40-95-88,2-4-8,0 1 1,0 0 0,0-1 0,0 1 0,-1 0-1,1-1 1,0 1 0,-1 0 0,1-1 0,0 1-1,-1-1 1,1 1 0,-1-1 0,1 1 0,-1-1 0,1 1-1,-1-1 1,1 1 0,-1-1 0,1 0 0,-1 1-1,-1-1 1,1-6-466,4-17 405,0 0 1,2 1 0,0 0 0,2 0-1,16-38 1,-8 18 16,48-116 178,-63 156-138,1-1 1,0 1 0,1 0 0,-1 0 0,0 0 0,0 0 0,1 0 0,-1 1-1,4-4 1,-4 25 193,-2 25-114,-2 1-1,-2-1 1,-20 83 0,6-50-20,-12 38 179,30-112-209,-2 4-99,2-19-263,2-28 274,1 0-1,2 0 1,2 1-1,2-1 0,1 1 1,27-69-1,-28 87 105,-6 12-19,1 0 1,0 0 0,1 1-1,0-1 1,0 1-1,1-1 1,-1 1 0,9-9-1,-12 16-20,-1 0 0,0 0 0,0 0 0,0 0 0,0 0 0,0 0 0,0 0 0,1 0 0,-1 0 0,0-1 0,0 1 0,0 0 0,0 0 0,1 0 0,-1 0 0,0 0 0,0 0 0,0 0-1,0 0 1,1 0 0,-1 0 0,0 0 0,0 0 0,0 0 0,0 0 0,1 1 0,-1-1 0,0 0 0,0 0 0,0 0 0,0 0 0,0 0 0,1 0 0,-1 0 0,0 0 0,0 1 0,0-1 0,0 0 0,0 0-1,0 0 1,0 0 0,0 0 0,1 0 0,-1 1 0,0-1 0,0 0 0,0 0 0,0 0 0,0 0 0,0 1 0,0-1 0,0 0 0,0 0 0,0 0 0,0 0 0,0 1 0,0-1 0,0 0 0,0 0-1,0 0 1,0 0 0,0 1 0,-1-1 0,2 19 158,-1-13-72,0 40-39,-2 0 0,-2 0-1,-2 0 1,-1 0 0,-3-1 0,-17 47 0,20-72-53,3-7-8,-1 0 0,0-1 1,-1 1-1,-11 17 0,15-28 36,-1 2-186,2-14-283,1-11 382,2 0 1,1 1 0,1 0 0,0-1-1,1 1 1,2 1 0,15-36 0,-7 25 132,1 1 1,1 1 0,2 1-1,28-33 1,-36 50-38,-6 11 84,-3 21 48,-2-12-227,-1 16 53,0 1-1,-2 0 1,-1-1-1,-8 31 1,8-42-2,-1-1 1,0 0-1,-1 0 0,0-1 1,-1 1-1,-1-2 0,0 1 1,-1-1-1,-12 14 0,21-26-1,0 0-1,0 0 0,-1 1 1,1-1-1,0 0 0,0 0 0,0 0 1,0 1-1,0-1 0,-1 0 1,1 0-1,0 0 0,0 1 0,0-1 1,-1 0-1,1 0 0,0 0 1,0 0-1,0 0 0,-1 0 1,1 0-1,0 0 0,0 1 0,-1-1 1,1 0-1,0 0 0,0 0 1,-1 0-1,1 0 0,0 0 0,0 0 1,-1 0-1,1 0 0,0-1 1,0 1-1,-1 0 0,1 0 0,0 0 1,0 0-1,0 0 0,-1 0 1,1 0-1,0-1 0,-1 1 0,-2-15-235,6-21-31,-3 36 271,2-16 13,2 1 0,0 0 0,1 1-1,0-1 1,1 1 0,0 0-1,2 0 1,9-14 0,10-12 129,42-45 0,-63 77-104,16-16-40,-21 22 19,0 1-1,0 0 1,1 0 0,-1 0 0,0 0-1,1 0 1,-1 0 0,0 0 0,1 1-1,-1-1 1,1 1 0,0-1 0,-1 1-1,3-1 1,-3 1 276,1-1-146,0 7-108,0 3-22,-2-9-22,0 0 1,0 0-1,1 0 0,-1 1 0,0-1 0,0 0 1,0 0-1,0 0 0,0 1 0,0-1 0,0 0 1,1 0-1,-1 0 0,0 0 0,0 0 0,0 0 1,0 1-1,0-1 0,1 0 0,-1 0 0,0 0 0,0 0 1,0 0-1,1 0 0,-1 0 0,0 0 0,0 0 1,0 0-1,1 0 0,-1 0 0,0 0 0,0 0 1,0 0-1,0 0 0,1 0 0,-1 0 0,0 0 1,0 0-1,1 0 0,2-9-377,-2-15 121,-1 23 371,-2-48 175,-3 56-302,0-1 0,-1 1 0,1-1 0,-1 0-1,-9 6 1,12-9 14,0-1 0,-1 1 0,0-1 0,0 0 0,1 0-1,-1 0 1,0 0 0,0-1 0,-1 1 0,1-1 0,0 0 0,-6 0 0,9-1-19,72 0 1491,-61 0-1426,-6 1-47,1-1 0,0 0 0,-1-1 1,1 1-1,0-1 0,6-1 0,-10 1-4,0 0 0,1 1 1,-1-1-1,0 0 0,0 0 0,1 0 1,-1 0-1,0 0 0,0 0 0,0-1 1,0 1-1,0 0 0,0 0 1,-1-1-1,1 1 0,0-1 0,-1 1 1,1-1-1,-1 1 0,1-1 0,-1 1 1,1-2-1,0-2-54,3-16-6,-4 21 60,0-1 1,1 1-1,-1-1 1,0 1 0,-1 0-1,1-1 1,0 1-1,0-1 1,0 1-1,0-1 1,0 1 0,0-1-1,0 1 1,-1 0-1,1-1 1,0 1 0,0-1-1,-1 1 1,1 0-1,0-1 1,-1 1-1,1 0 1,0-1 0,-1 1-1,1 0 1,0 0-1,-1-1 1,1 1 0,-1 0-1,1 0 1,0 0-1,-1-1 1,1 1-1,-1 0 1,1 0 0,-1 0-1,1 0 1,-1 0-1,1 0 1,-1 0 0,-54 0 88,-1-2 0,-108-18 0,104 10 38,58 9 150,21 1-147,14 2-166,58 10-1,-50-5 34,-41-7 1,1 0 1,-1 0 0,0 0 0,1 0 0,-1 0 0,0 0 0,1 0 0,-1 0 0,0 0 0,0 0 0,1 0 0,-1 0 0,0 1-1,1-1 1,-1 0 0,0 0 0,0 0 0,1 0 0,-1 1 0,0-1 0,0 0 0,0 0 0,1 1 0,-1-1 0,0 0-1,0 0 1,0 1 0,0-1 0,0 0 0,1 0 0,-1 1 0,0-1 0,0 0 0,0 1 0,0-1 0,0 0 0,0 1 0,0-1-1,0 0 1,0 1 0,0-1 0,0 0 0,0 0 0,0 1 0,0-1 0,-1 0 0,1 1 0,0-1 0,0 0 0,0 1 0,-1 0-25,1-1 0,-1 1 1,1 0-1,-1 0 1,1-1-1,-1 1 1,1 0-1,-1-1 1,0 1-1,1-1 0,-1 1 1,0-1-1,0 1 1,0-1-1,-1 1 1,-34 1-23,26-3 181,24 1 271,-8 0-338,0-1 0,0 2 1,0-1-1,0 1 1,0-1-1,0 2 0,-1-1 1,1 1-1,0 0 1,-1 0-1,1 0 0,-1 1 1,7 4-1,-11-7-61,-1 0 0,0 0 0,0 0 0,0 0 0,0 0 0,0 0 0,0 0-1,0 0 1,1 0 0,-1 0 0,0 0 0,0 1 0,0-1 0,0 0 0,0 0 0,0 0 0,0 0-1,0 0 1,0 0 0,0 0 0,0 0 0,0 1 0,0-1 0,0 0 0,0 0 0,0 0 0,1 0 0,-1 0-1,0 0 1,0 1 0,0-1 0,-1 0 0,1 0 0,0 0 0,0 0 0,0 0 0,0 0 0,0 0-1,0 1 1,0-1 0,0 0 0,0 0 0,0 0 0,0 0 0,0 0 0,0 0 0,0 0 0,0 0-1,0 0 1,-1 1 0,1-1 0,0 0 0,0 0 0,0 0 0,0 0 0,0 0 0,0 0 0,0 0-1,0 0 1,-1 0 0,1 0 0,0 0 0,0 0 0,0 0 0,0 0 0,0 0 0,-1 0 0,-9 1-268,8-1 297,0 0-43,-6 0 4,0 0 1,0 0-1,0 0 0,0-1 0,0 0 1,1-1-1,-1 0 0,0 0 0,1-1 1,-10-4-1,10 4 26,-3-4 14,-1 2 0,1 0 0,-1 0 0,0 0 0,0 2 0,0-1 0,-1 2 0,1-1 0,-18 0 0,28 4-12,0 0-1,0 0 0,0 0 1,0 0-1,0 1 1,0-1-1,1 0 0,-1 1 1,0-1-1,1 1 0,-1-1 1,1 1-1,-1-1 1,1 1-1,0 2 0,-1-2 12,-5 23 10,2-9-34,0 1-1,-1 0 1,-1-1-1,-15 29 1,11-35 53,9-9-58,1-1 0,-1 0 0,0 1 0,0 0 0,1-1 0,-1 1 1,0-1-1,1 1 0,-1 0 0,1-1 0,-1 1 0,1 0 1,-1 0-1,1-1 0,0 1 0,-1 0 0,1 0 0,0 0 0,-1 0 1,1 0-1,0-1 0,0 2 0,-7 52-544,2-26 530,-1 4-37,2-26 45,3-21-739,1-317-1146,0 332 1912,0 6 82,-5 27 59,-1 64-1,0 12 313,3-86-383,-3 15 211,-1 55 0,7-92-363,1-23-615,3-8 689,2-1-1,1 1 1,1 1-1,1 0 0,2 0 1,1 0-1,1 2 1,33-52-1,-44 76 4,1 0-1,-1 0 1,0 0-1,1 0 1,0 1 0,-1-1-1,1 1 1,0 0-1,0-1 1,1 1 0,-1 0-1,0 1 1,8-4-1,-3 3 114,1 1-1,-1 0 1,1 0-1,17 1 1,-25 0-121,1 0-1,0 0 1,0 0 0,-1 1 0,1-1 0,0 1 0,-1-1 0,1 1-1,0 0 1,-1 0 0,1-1 0,-1 1 0,1 0 0,-1 0 0,0 1-1,1-1 1,-1 0 0,0 0 0,0 1 0,0-1 0,0 1 0,0-1-1,0 1 1,0-1 0,-1 1 0,1-1 0,0 1 0,-1 0 0,1-1-1,-1 1 1,0 0 0,1 3 0,0 2-16,-1 0 0,0 1 1,0-1-1,0 0 0,-1 1 0,0-1 0,-2 7 1,-6 16 58,-24 50 1,12-30 57,8-19-14,3 0 0,-13 56 0,43-124-385,35-48 1,-33 52 256,16-26 41,129-185 271,-161 236-260,21-18 79,-29 40 48,-11 9-99,-2-1-1,0 0 1,-2-1 0,-29 30-1,40-46-41,1 0 1,-1 0-1,0-1 0,0 0 0,0 0 0,-1 0 0,0-1 1,1 0-1,-1 0 0,0 0 0,-1-1 0,-13 2 0,-3-1-97,1-1-1,-42-3 1,39 0-90,-46 3 0,42 8-66,25-8 247,4-1 57,8-11-369,0 4 425,1 0 0,0 1-1,0 0 1,0 0-1,0 1 1,12-5-1,3-1 213,47-22 94,-34 17-298,41-25 0,-21 4 7,-27 16 42,52-26 1,-62 40-21,-12 5-84,-10 3-283,-43 19-15,-1-3 0,-1-1 0,-60 12 0,13-11 83,172-18 342,-21 2 90,251-2 398,-306 0-726,20 0-29,-20 0 107,4 0 1,-4 0-37,0 0 0,0 0 0,1-1 0,-1 1-1,0 0 1,0 0 0,0 0 0,0 1 0,0-1-1,0 0 1,0 0 0,0 1 0,0-1 0,1 1 0,-2 1-10,0 1 0,-1-1 1,1 0-1,-1 0 1,0 0-1,0 0 0,0 1 1,0-1-1,0 0 0,0-1 1,0 1-1,-1 0 1,-2 3-1,-27 24-23,16-15 51,-219 215 490,194-187-437,-38 50 1,66-77-49,9-12-92,-10 13 268,8-14-428,5-11-677,2 0 852,1 1 0,0-1-1,0 1 1,1-1-1,0 1 1,7-9 0,34-45 204,-37 52-140,163-188 357,-54 66-300,-78 89-87,-39 49-98,-7 11 83,-15 18 37,-1-1 1,-1-1-1,-48 49 0,54-62 34,-271 278 154,279-289-181,-13 14 2,-1-1 1,-42 29 0,65-50-7,0-1-1,1 1 1,-1-1-1,0 1 1,1-1-1,-1 0 0,0 1 1,0-1-1,0 0 1,1 0-1,-1 1 1,0-1-1,0 0 1,0 0-1,0 0 1,-1 0-1,1-1-22,1 1 0,0-1 0,-1 0 0,1 0 0,0 1 0,-1-1 0,1 0 0,0 1 0,0-1 1,0 0-1,-1 0 0,1 0 0,0 1 0,0-1 0,0 0 0,0 0 0,1 0 0,-1 1 0,0-2 0,1-9-27,1-1-1,0 1 1,0 0 0,1 0-1,0 0 1,1 1 0,1-1 0,-1 1-1,2 0 1,11-18 0,10-9 218,43-47 0,-39 47-102,3 2 1,0 1 0,61-44-1,-94 77 0,-10 17 7,0 0-1,-2-1 1,0 0 0,-20 21 0,-58 46 67,83-77-129,5-3-6,-1-1 1,1 1-1,-1-1 0,0 0 1,1 1-1,-1-1 0,0 0 1,1 0-1,-1 0 0,0 0 0,0-1 1,0 1-1,0-1 0,-2 1 1,3-1-101,1-4-112,0-13 135,0 0 0,2 0 0,0 0 0,1 1 0,6-20 0,-6 26 148,1 1-1,0-1 1,1 1-1,-1 0 1,2 1-1,-1-1 1,1 1-1,1 0 1,-1 0-1,11-8 1,-16 29 374,-2-5-447,0 0 1,-1 1 0,0-1 0,0 0-1,-1 0 1,0 0 0,0 0 0,-1-1 0,0 1-1,0-1 1,-11 13 0,6-7-19,-2-1 1,0 0-1,0-1 0,-1 0 0,-24 17 1,33-26 11,0 0 0,-1 0 0,1 0 0,-1-1 0,1 1 0,-1-1-1,0 0 1,1 0 0,-1 0 0,0 0 0,0-1 0,0 0 0,-6 0 0,10-3-156,1-4 151,-1 0-1,1 1 0,0-1 0,1 1 1,0 0-1,0-1 0,0 1 1,0 0-1,1 0 0,0 0 0,1 0 1,6-8-1,-3 7-1592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18:38.77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40 574 7684,'0'0'10698,"-1"2"-10055,-4 11-400,2 0 0,-1-1 1,2 1-1,-2 19 1,1-11-101,-7 153 222,9-114-335,-1 239 60,3-167-70,-7-72-493,8-83 385,0-1-1,1 1 1,1 0-1,1 0 0,1 1 1,13-30-1,67-131 258,-36 95-62,3 2 1,4 3-1,90-100 0,-58 86 107,5 3 1,109-84 0,-154 139-151,1 3 0,2 1 0,79-38 0,-117 66-61,1 0 0,1 2 0,-1 0 0,1 1 0,-1 0 0,1 1 0,30-1 0,-44 3-34,1 1-1,-1 0 1,0 0 0,1 0-1,-1 1 1,1-1-1,-1 1 1,0-1 0,1 1-1,-1 0 1,0 0 0,0 0-1,0 0 1,1 0-1,-1 0 1,0 0 0,0 1-1,-1-1 1,1 1-1,0 0 1,0-1 0,-1 1-1,1 0 1,-1 0 0,0 0-1,1 0 1,-1 0-1,0 0 1,0 1 0,1 3-1,0 5-204,0-1-1,0 1 1,-1 0 0,-1 0-1,-1 17 1,1-7-91,2 25-620,-1-29 2,-1 1 0,0-1-1,-5 35 1,5-51 725,0 0-1,0 0 1,-1 0-1,1 0 1,0 0-1,-1 0 1,1 0-1,-1 0 1,1 0-1,-1-1 1,1 1-1,-1 0 1,0 0-1,1 0 1,-1-1-1,0 1 1,0 0-1,1-1 1,-1 1-1,0-1 1,0 1-1,0-1 1,0 1-1,0-1 1,0 1-1,0-1 1,-1 1 0,-5-1-4903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18:49.01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84 295 4514,'0'0'7382,"-22"3"-1571,10 179-4248,-6 184-1150,2-118-476,5-122 81,6-110-60,5-15-193,0-9-501,2-9 751,0 1 1,1 0 0,1 0 0,1 0 0,0 1 0,1-1 0,15-27 0,-6 9-13,22-42 88,3 2 1,3 2-1,57-72 0,178-180 670,-107 155-196,-131 135-399,1 1-1,69-41 1,-98 67-142,1 0-1,-1 2 1,1-1-1,15-3 1,-23 7-19,1 1 0,-1 0 0,1 0 0,-1 1 0,1-1 0,0 1 0,-1 0 0,1 1 1,-1 0-1,1-1 0,9 4 0,-13-2-23,1-1 1,-1 1 0,0-1 0,0 1 0,-1 0 0,1 0-1,0 0 1,0 0 0,-1 0 0,0 0 0,1 0-1,-1 1 1,0-1 0,0 1 0,0-1 0,0 0-1,0 1 1,-1 0 0,1-1 0,-1 6 0,1-5-31,2 13-735,-1 0-1,0 0 0,-2 0 0,-1 31 0,1-45 448,-1 0-1,1-1 1,0 1-1,0 0 1,-1-1-1,1 1 0,-1-1 1,0 1-1,1-1 1,-1 1-1,0-1 1,-2 3-1,-21 13-6255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1:34.26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1 485 4258,'0'0'2220,"8"-5"2494,-8 5-4611,0 0 0,1 0 0,-1-1 0,0 1 0,0 0 0,0 0 0,1 0 0,-1 0-1,0 0 1,0 0 0,0-1 0,1 1 0,-1 0 0,0 0 0,0 0 0,0 0 0,1 0 0,-1 0-1,0 0 1,0 0 0,1 0 0,-1 0 0,0 0 0,0 0 0,1 0 0,-1 0 0,0 0 0,0 0-1,0 0 1,1 1 0,-1-1 0,0 0 0,0 0 0,0 0 0,1 0 0,-1 0 0,0 0 0,0 1-1,1-1 1,-1 63 587,4 0-1,20 110 0,58 162-553,-59-226-120,-23-109-18,0 0 0,0 0-1,0-1 1,0 1 0,0 0 0,0 0 0,0 0 0,0 0-1,1 0 1,-1 0 0,0 0 0,0 0 0,0-1 0,0 1-1,0 0 1,0 0 0,0 0 0,0 0 0,1 0 0,-1 0-1,0 0 1,0 0 0,0 0 0,0 0 0,0 0-1,0 0 1,1 0 0,-1 0 0,0 0 0,0 0 0,0 0-1,0 0 1,0 0 0,0 0 0,1 0 0,-1 0 0,0 0-1,0 0 1,0 0 0,0 0 0,0 0 0,0 0-1,1 1 1,-1-1 0,0 0 0,0 0 0,0 0 0,0 0-1,0 0 1,0 0 0,0 0 0,0 0 0,0 1 0,0-1-1,0 0 1,0 0 0,0 0 0,1 0 0,-1 0-1,0 0 1,0 1 0,0-1 0,0 0 0,0 0 0,7-15-220,30-86 268,6-18 74,3 23 135,4 1 0,5 4 1,3 1-1,4 4 0,4 2 1,102-102-1,-123 142 117,75-57 1,-93 82-250,0 1 0,1 1 0,1 2 1,45-19-1,-73 34-123,4-2-6,0 0 0,-1 0 0,1 1 0,0-1 0,0 1 0,-1 0 0,1 1 0,0-1 0,0 1 0,0 0 0,0 0 0,6 1 0,-10-1 3,-1 0 0,1 1 0,-1-1 0,0 0 0,1 0 0,-1 1 0,0-1 0,1 0-1,-1 1 1,0-1 0,1 0 0,-1 1 0,0-1 0,0 0 0,1 1 0,-1-1 0,0 1 0,0-1 0,0 0-1,0 1 1,1-1 0,-1 1 0,0-1 0,0 1 0,5 25-369,-2 0 1,0 0-1,-1 0 0,-3 36 1,0-17-5404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1:40.29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62 1 9957,'-4'37'8994,"-9"17"-5997,7-36-2820,-5 36-1,-12 223 592,19-57-810,3-125-6612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1:40.96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62 278 7555,'0'0'5926,"0"-7"-4976,0-4-570,-1-6 144,2-1 0,3-21-1,-3 32-450,0 1 0,1 0-1,0 0 1,0 0 0,1 0-1,0 0 1,0 1 0,0-1-1,8-9 1,-1 4 28,0 1-1,0 0 0,1 1 1,0 0-1,1 0 1,0 1-1,1 1 0,-1 0 1,1 1-1,0 0 1,1 1-1,0 0 0,-1 1 1,1 1-1,1 0 1,-1 1-1,0 1 0,16 0 1,-15 1-73,26 2 13,-39-2-47,1 1 1,-1 0-1,0 0 0,0 0 1,0 0-1,1 0 0,-1 0 1,0 0-1,0 1 0,-1-1 0,1 1 1,0-1-1,0 1 0,2 4 1,-1-2-60,0 1 0,0 0 0,-1 0 0,0 0 0,0 1 0,0-1 0,0 0 0,-1 1 0,2 9 0,-2 54-176,-1-42 275,0-16 8,0-1 0,-1 1-1,1-1 1,-2 1-1,0-1 1,0 1 0,-1-1-1,0 0 1,-1 0-1,0 0 1,0 0 0,-1-1-1,0 0 1,-1 0 0,0 0-1,-1-1 1,0 0-1,0 0 1,-10 9 0,10-11-22,0 0 1,-1 0 0,0 0-1,0-1 1,0 0-1,0-1 1,-1 0 0,1 0-1,-1-1 1,0 0 0,0 0-1,-1-1 1,1 0 0,-12 0-1,20-2-103,17 0-47,6 0 382,5-1 255,35 5-1,-54-3-449,1 1 0,-1 0-1,1 0 1,-1 0 0,0 1 0,0 1 0,0-1 0,9 7 0,-7-4-111,-1 0 1,-1 1 0,1 1 0,-1-1 0,0 1 0,-1 1 0,0-1 0,0 1-1,-1 0 1,0 1 0,-1-1 0,0 1 0,0 1 0,-1-1 0,0 0 0,-1 1 0,-1 0-1,1 0 1,-1 0 0,-1 0 0,0 21 0,-1-29 27,0 1-1,0 0 1,-1-1-1,1 1 1,-1 0-1,0-1 1,1 1-1,-2-1 1,1 1-1,0-1 1,-1 1-1,0-1 1,0 0-1,0 0 1,-3 5-1,1-4 13,-1 0 0,0 0-1,0-1 1,0 1 0,0-1 0,-1 0-1,1-1 1,-9 4 0,-13 4 21,-1-2 0,0 0 0,0-2 0,-36 3 0,-117-1 241,177-8-251,0 0 1,0 0-1,0-1 1,0 1 0,1-1-1,-1 0 1,0 0-1,0 0 1,1-1 0,-1 1-1,0-1 1,1 0 0,0 0-1,-6-4 1,3 0-123,1 0 1,-1 0-1,1 0 1,1-1-1,-1 0 1,-4-9-1,-13-31-3092,4-1-3778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1:41.50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23 1158 6643,'-3'20'1571,"-6"45"2324,-1 87 1,10-128-3495,4 116 1116,-2-116-1326,1 0 1,2 0-1,13 42 1,-3-25-22,2-1 1,1 0 0,3-2 0,1 0 0,1-1 0,36 42 0,-39-56-138,1-1 1,0-1 0,2-1 0,0 0 0,1-2-1,1-1 1,0-1 0,2-1 0,55 22 0,-46-25-21,1-3 0,0-1 0,0-1 0,1-3 0,0-1 0,0-1 0,0-2 0,-1-2 0,49-8 0,-13-4 11,-1-2 0,0-4 0,121-51 0,-108 35-42,-1-5-1,152-100 1,-200 116 10,-1-2-1,-1-2 1,-2-1-1,-1-1 1,-2-2 0,-1-1-1,-1-1 1,33-59 0,-38 50-24,-1-2 1,-3 0 0,-2-1 0,-1-1 0,9-62 0,-11 24 17,-4-1 1,-2-99 0,-8 129 26,-1 1 1,-3 0-1,-3 0 1,-15-60-1,15 88 24,-1 0-1,-2 1 0,0 0 0,-2 1 0,0 0 1,-2 1-1,-1 0 0,-1 1 0,-35-36 0,30 39-29,-1 1 1,-1 0-1,-1 2 0,0 1 0,-2 2 0,1 0 0,-2 2 0,0 0 0,-38-10 0,8 7-5,-1 2-1,0 3 1,-106-6 0,118 14-47,0 2 0,0 2 0,0 2 0,0 3-1,0 1 1,1 2 0,0 3 0,-67 25 0,73-20-339,1 1-1,1 3 1,1 1-1,0 2 1,2 1 0,1 2-1,1 1 1,1 1-1,2 2 1,1 2-1,2 0 1,1 2-1,1 1 1,2 0-1,2 2 1,1 1-1,2 0 1,-12 42 0,13-22-382,4 1 1,-12 113 0,13 122-736,11-105-404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1:45.30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56 0 5314,'0'0'9215,"0"0"-9038,-1 0 1,1 0-1,-1 0 0,1 0 0,0 0 0,-1 0 0,1 0 1,-1 1-1,1-1 0,-1 0 0,1 0 0,-1 0 0,1 1 0,0-1 1,-1 0-1,1 0 0,0 1 0,-1-1 0,1 0 0,0 1 0,-1-1 1,1 0-1,0 1 0,-1-1 0,1 1 0,0-1 0,0 0 0,0 1 1,-1 0-1,-4 14 384,1 1 1,1-1 0,-3 32-1,3-22-243,-8 105 521,8 161 0,5-159-850,-2-1-1243,0-131 1160,0 0-1,0 0 0,0 0 1,-1-1-1,1 1 1,0 0-1,0 0 1,0 0-1,0 0 1,0 0-1,0 0 0,0-1 1,-2 0-1892,2 1 1892,0 0-1,-1 0 1,1 0-1,0 0 1,0 0-1,0 0 0,0 0 1,0 0-1,0 0 1,-1 0-1,1 0 1,0 1-1,0-1 1,-7-22-8777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1:45.91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9 618 4914,'-2'-10'606,"0"1"0,0-1 0,1 0 0,0 0 0,1 0 0,0 0 0,1-10 0,0-13-73,-1 22-369,0-21 315,5-35 0,-4 55-421,2 1 0,-1-1-1,1 1 1,1-1 0,0 1 0,9-16-1,-2 7 127,2 0-1,0 0 0,1 1 0,1 1 0,1 0 1,0 1-1,1 1 0,1 0 0,0 2 0,1 0 1,1 1-1,0 1 0,1 0 0,0 2 0,1 1 1,0 0-1,39-9 0,-40 13-88,-1 2 0,1 0 0,0 1 0,0 1-1,0 0 1,27 4 0,-43-2-80,0 1 1,0-1-1,0 1 0,0 0 0,0 0 0,0 0 1,-1 0-1,1 1 0,-1 0 0,1 0 0,-1 0 1,0 1-1,0-1 0,-1 1 0,1 0 0,-1 0 0,0 0 1,0 1-1,0-1 0,0 1 0,-1 0 0,0 0 1,3 7-1,0 4 68,0 0-1,-1 0 1,-1 0 0,-1 1 0,0-1 0,-1 23 0,0-11 88,-1 1 0,-1-1 0,-2 1 0,-1-1 0,-1 0 0,-12 36 1,-9-1 516,-2 0 0,-4-3 0,-60 90 1,80-131-537,-1-1 1,-1-1 0,-22 22 0,31-34-164,0 0 1,0-1-1,0 0 1,-1 0-1,0 0 1,0-1-1,0 0 1,0 0-1,0 0 1,-1-1-1,1 0 1,-1 0-1,1 0 1,-1-1-1,-7 0 1,13-1-19,-1 0 1,1 0-1,0 0 1,-1-1 0,1 1-1,0 0 1,0-1-1,0 0 1,-1 1 0,1-1-1,0 1 1,0-1-1,0 0 1,0 0 0,0 0-1,0 0 1,0 0-1,0 0 1,0 0 0,1 0-1,-1 0 1,0 0-1,1 0 1,-1 0-1,1-1 1,-1 1 0,1 0-1,-1 0 1,1-1-1,0 1 1,0 0 0,0-3-1,-2-6-169,2 0 0,-1-1 0,2-13 0,0 7-4,-1 13 197,0 0 0,0 0 0,1 0 0,0 0 0,-1 1 0,2-1 0,-1 0 0,0 0 0,1 1 0,2-6 0,-3 7 27,0 1 0,0 0 0,-1 0 0,1 0 0,0 0 0,1 0 0,-1 0 1,0 0-1,0 1 0,0-1 0,0 0 0,1 1 0,-1-1 0,0 0 0,1 1 0,-1 0 0,0-1 0,1 1 0,-1 0 1,0 0-1,1-1 0,-1 1 0,1 0 0,-1 1 0,0-1 0,1 0 0,-1 0 0,1 0 0,-1 1 0,0-1 0,1 1 1,-1-1-1,0 1 0,2 1 0,2 1 158,0 1 1,0-1-1,0 1 0,0 1 1,-1-1-1,0 1 0,0 0 1,0 0-1,0 0 1,3 8-1,3 2 66,35 53 559,-23-32-549,1-2 0,2-1-1,38 40 1,-59-69-264,1 1 0,1-1 0,-1 0 0,0 0 0,1-1 0,0 0 0,0 0 0,0 0 0,0-1 0,0 0 0,1 0 0,-1 0 0,1-1 0,-1 0 0,1 0 0,8 0 1,-7-2-41,0 0 1,-1 0 0,1-1 0,0 1 0,0-2 0,-1 1 0,1-1-1,-1 0 1,0-1 0,0 1 0,0-2 0,-1 1 0,8-6 0,5-6-284,-1-1 0,-1 0 1,29-39-1,-36 43-524,-2 0-1,1-1 1,-2 0-1,0 0 1,0-1-1,-1 0 1,4-18-1,-7 4-4936,-3 14-1019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1:46.63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141 840 1361,'-25'27'5670,"-1"2"-4401,18-17-537,1 1-1,0 0 1,0 0 0,1 0 0,-7 28 0,-12 75 1704,15-22-749,4 149 1,6-208-1565,0 13 102,2 1 0,2-1 0,2 0 1,3 0-1,1-1 0,17 46 0,-9-43-70,2-2 1,1 0-1,3-2 0,41 60 0,-51-85-162,1-2 0,1 0 0,1 0 1,1-2-1,1 0 0,0-1 0,1-1 0,0-1 0,1-1 1,1 0-1,34 13 0,-17-13-1,0-1 0,1-2 0,0-2 0,72 4 0,168-8 92,-253-4-77,10-1-3,0-1 1,0-1 0,-1-2 0,0-2 0,0-1 0,-1-2 0,0-1-1,0-2 1,-1-1 0,33-20 0,-30 10-3,-2-1 0,0-2 0,-1-1 1,-2-2-1,-1-1 0,41-54 0,-27 24 0,-2-3 0,65-130 0,-78 128-36,-3 0 0,-2-2 1,-4-1-1,-3-1 0,-2-1 0,9-116 0,-20 102 7,-9-134 1,0 179 20,-1 1 1,-2-1 0,-2 1-1,-2 1 1,-23-58-1,16 59-26,-1 0 0,-2 1-1,-2 1 1,-1 1-1,-2 1 1,-1 1-1,-1 2 1,-2 1-1,-1 1 1,-1 1-1,-1 2 1,-1 1-1,-2 2 1,0 2-1,-1 1 1,-1 1-1,-1 3 1,0 1-1,-1 1 1,0 3-1,-1 1 1,-55-4-1,51 9-143,0 2 0,0 3 0,1 1 0,-75 13 0,86-8-71,1 1 1,1 2-1,-1 1 1,1 2-1,1 0 0,-54 34 1,54-25-28,0 0-1,1 2 1,2 1-1,0 1 1,2 1 0,1 2-1,-29 42 1,29-30 220,1 0 1,1 1-1,3 1 1,2 1 0,-17 65-1,15-29 55,-15 156-1,18 84-985,6-88-325,3-114-3172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1:50.44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6 675 7203,'-6'-5'13212,"7"3"-13201,-1 0 1,1 1 0,0-1-1,0 0 1,0 0 0,0 1-1,0-1 1,0 1-1,0-1 1,2-1 0,73-65 77,135-91 0,-132 104 105,3 4 0,3 3 0,1 4-1,172-62 1,-202 91-263,-55 14 71,-1-13-375,0 13 354,-3 5 38,-8 13 56,0 1 0,1 0 1,0 1-1,2 0 0,-10 32 1,-20 106 135,25-95-165,11-53-57,0 0 0,1 1-1,-1 14 1,2-23-149,4-7-211,15-24 365,2 1-1,1 1 1,2 0 0,0 2-1,2 1 1,0 1 0,47-33-1,-71 56 3,0 0 0,-1 1-1,1-2 1,-1 1-1,1 0 1,-1 0-1,1 0 1,-1-1-1,1 1 1,-1-1 0,0 1-1,0-1 1,0 1-1,1-3 1,-2 3-13,0-1 1,0 1-1,0 0 1,-1 0-1,1 0 1,0 0-1,-1 0 1,1 0-1,-1 0 1,1 0-1,-1 0 1,1 0-1,-1 0 0,0 0 1,1 0-1,-1 0 1,0 1-1,0-1 1,0 0-1,1 0 1,-1 1-1,0-1 1,0 1-1,0-1 1,-2 0-1,-69-43 40,-42-29 0,106 68-190,1-1 0,0 0 1,0 0-1,-10-13 1,15 16-508,0 0 1,0 0-1,0 0 1,0 0 0,1-1-1,-1 1 1,1 0-1,-1-7 1,1-4-5984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1:51.01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84 1 5442,'0'1'8034,"-4"75"-2072,-9 39-3899,-3 17-1485,-12 330 180,13-328-1059,11-117-1165,5-32-1573,0-9 805,-2-48-3940,-4-14 57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1:51.31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74 593 4258,'-9'0'2736,"2"0"-1513,1 0 0,-1 0 0,1 0 0,-1-1 0,1 0 0,-1 0 0,-9-4 0,16 4-1127,0 0 0,-1 1-1,1-1 1,0 0 0,-1 0-1,1 0 1,0 0-1,0 0 1,0 0 0,0 0-1,0 0 1,0 1 0,0-1-1,0 0 1,0 0 0,1 0-1,-1 0 1,0 0 0,1-1-1,1-2-14,0 1 0,0 0-1,1 0 1,-1 0 0,0 0 0,1 0-1,0 1 1,0-1 0,0 1 0,0 0-1,0-1 1,0 1 0,0 1 0,6-3-1,3-3 150,81-44 905,111-43-1,108-25-877,-66 27-273,-202 74-701,53-30 0,-73 34-1339,36-29 0,-56 40 1566,-2 2-80,1-1-1,-1 0 1,0 0 0,0 1-1,0-2 1,0 1 0,0 0-1,-1 0 1,1-1 0,0 1-1,1-5 1,-2 1-3605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1:51.55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0 302 16968,'0'18'4194,"0"-8"-2177,40-10-2017,21-23-240,23-27 191,6-20-31,-6-3-1136,-12 10-2098,-5 12-5922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1:52.42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0 516 9044,'5'33'5758,"-5"-24"-5110,1 1-1,1-1 0,0 1 0,0-1 0,4 10 1,-5-17-613,0 0 1,0 0 0,0 0 0,1 0 0,-1 0 0,0 0 0,1 0 0,-1-1 0,1 1 0,0 0 0,0-1 0,0 1 0,0-1 0,0 0-1,0 0 1,0 0 0,0 0 0,0 0 0,0 0 0,0 0 0,1-1 0,-1 1 0,0-1 0,1 0 0,2 1 0,0-1-47,-1 1 1,1-1 0,-1 0 0,0-1-1,1 1 1,-1-1 0,1 0 0,-1 0-1,0 0 1,0 0 0,0-1 0,1 0-1,-2 0 1,1 0 0,0 0 0,0 0-1,-1-1 1,1 0 0,-1 0 0,0 0-1,1 0 1,-2 0 0,1-1 0,4-6 0,25-32 12,-2-3 1,28-56 0,41-105 40,-46 93-22,-29 56-16,-20 49-32,-3 13-53,-2 24-107,-8 40-1,4-38 93,-2 47 0,6-30 241,3 57 260,-2-103-389,0 0 0,0 1 1,1-1-1,-1 0 0,1 0 0,-1 1 1,1-1-1,0 0 0,0 0 0,0 0 1,0 0-1,0 0 0,0 0 0,0 0 0,1 0 1,-1-1-1,1 1 0,0 0 0,-1-1 1,1 1-1,0-1 0,0 0 0,0 1 1,0-1-1,0 0 0,0 0 0,0-1 1,0 1-1,0 0 0,1-1 0,-1 1 1,0-1-1,0 1 0,1-1 0,2 0 1,1 0-24,0-1-1,0 1 1,0-1 0,0-1 0,0 1 0,-1-1 0,1 0 0,-1 0 0,1 0 0,-1-1 0,0 0 0,10-7-1,-5 1-6,0 0 0,-1-1 0,0 0 0,-1-1-1,14-22 1,29-65-121,-47 90 110,18-39-1089,-3-1 1,23-85-1,-41 188 2154,-7 61 683,-4 127 343,10-238-2062,0 0-1,0 0 0,0 0 0,0-1 0,1 1 0,-1 0 0,1-1 0,2 7 0,-2-10-28,0 0 0,0 1 0,0-1-1,0 0 1,0 0 0,0 0 0,0 0 0,0 0-1,0 0 1,1 0 0,-1 0 0,0 0 0,1 0-1,-1-1 1,0 1 0,1 0 0,-1-1-1,1 1 1,-1-1 0,1 0 0,0 0 0,-1 1-1,1-1 1,-1 0 0,3 0 0,0-1-155,0 1 1,0 0-1,-1-1 1,1 0-1,0 0 1,0 0-1,-1 0 1,1 0 0,-1-1-1,1 0 1,-1 1-1,0-1 1,1-1-1,-1 1 1,0 0-1,0-1 1,-1 1-1,4-5 1,4-5-1477,0-2 0,17-28 1,-22 33 767,36-65-5564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1:53.00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281 98 4194,'0'-11'1368,"0"5"-870,0 0 0,0 0 0,0 0-1,-1 0 1,-2-8 0,3 12-394,-1 0 0,0 0 0,0 1 0,0-1 1,0 1-1,0-1 0,0 1 0,0-1 0,0 1 0,0-1 0,-1 1 0,1 0 1,-1 0-1,1 0 0,-1 0 0,1 0 0,-1 0 0,1 0 0,-1 0 0,0 1 1,-3-2-1,-1 0 94,0 1 0,0-1 0,-1 1 0,1 1 0,-1-1 0,1 1 0,-1 0 0,1 0 0,0 1 0,-1 0 0,1 0 0,0 0 0,-1 1 0,1 0 1,0 0-1,0 1 0,0 0 0,1 0 0,-1 0 0,-8 7 0,5 0 80,0 0 1,1 1-1,0 0 1,1 0-1,0 1 1,1 0-1,-9 25 1,7-14 224,1 1-1,1 0 1,-4 36 0,3 111 1074,7-153-1430,0-14-111,0 2 8,0-1 1,0 1-1,1-1 1,-1 1 0,3 9-1,-2-14-53,0 0 0,-1 1 0,1-1 0,0 0 0,0 1-1,-1-1 1,1 0 0,0 0 0,0 0 0,0 0 0,1 0 0,-1 0 0,0 0 0,0 0 0,0 0-1,1 0 1,-1-1 0,1 1 0,-1-1 0,0 1 0,1-1 0,-1 1 0,1-1 0,-1 0-1,3 1 1,-1-1-8,1 0-1,-1 0 0,1 0 1,-1 0-1,1-1 1,-1 0-1,1 1 0,-1-1 1,1 0-1,-1-1 1,0 1-1,0-1 0,1 1 1,-1-1-1,0 0 0,0 0 1,-1 0-1,1-1 1,0 1-1,-1-1 0,1 1 1,-1-1-1,2-3 1,4-6-25,0 0 0,-1-1 0,-1 1 0,9-24 0,-1-11-80,-1-1 1,-3-1-1,6-57 1,-5 27-39,-11 78 159,4-17-50,-4 18 52,1-1-1,-1 1 1,0-1-1,0 1 1,0-1-1,1 1 1,-1-1-1,0 1 0,1-1 1,-1 1-1,0-1 1,1 1-1,-1 0 1,0-1-1,1 1 0,-1-1 1,1 1-1,-1 0 1,1-1-1,-1 1 1,1 0-1,-1 0 1,1 0-1,-1-1 0,1 1 1,0 0-1,7 6 267,-2 7-45,1 0 0,-1 1 0,3 15-1,2 0-57,17 48-43,-4 2-1,-2 1 1,-5 0-1,-3 1 1,7 136-1,-20-168-122,2 24-107,-4 0 1,-10 75-1,8-132 82,0 1 1,-1-1-1,-1 0 0,0-1 1,-16 31-1,21-45 20,-1 1 0,0-1 0,1 1 0,-1-1 0,0 1 0,0-1 0,0 1 0,0-1 0,0 0 0,0 0 0,-1 1 0,1-1 0,0 0 0,-1 0 0,1 0 0,0 0 0,-1-1 0,1 1 0,-1 0 0,0-1 0,1 1 0,-1-1 0,1 1 0,-1-1 0,0 0 0,1 1 0,-1-1 0,-2 0 0,3 0-3,0 0 0,0 0 0,0-1 0,0 1-1,0 0 1,0 0 0,0 0 0,0-1 0,0 1-1,0-1 1,0 1 0,0-1 0,0 1 0,0-1-1,0 1 1,0-1 0,0 0 0,1 1 0,-1-1-1,0 0 1,0 0 0,1 0 0,-1 0 0,0 0 0,-8-28-78,7 21 54,-3-24 14,1 0-1,2-1 0,1-37 1,1 65 22,1-51 56,2 1 1,3-1-1,2 1 0,3 1 0,17-55 1,1 15 291,75-164 1,-84 220-1199,1 1 0,38-48 0,-40 62-1384,1 0-1,1 2 0,0 0 0,32-23 1,-18 18-2563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1:53.39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314 1 6547,'-2'0'4786,"-3"0"-4092,-15 0 1241,0 0 0,-27 5 0,39-3-1820,0 0 1,1 0-1,-1 1 1,1 0-1,-1 0 1,1 0 0,0 1-1,0 1 1,-6 4-1,2 0 54,0 1-1,1 0 0,0 0 1,1 1-1,0 1 0,0-1 1,2 1-1,-1 0 0,1 1 1,1 0-1,1 0 0,-5 15 1,2 0 39,2-1 0,1 1 1,1 0-1,1 1 1,2 31-1,0-56-188,1 0 0,0 0 0,0 0 0,1-1 0,-1 1 0,1 0 0,0 0-1,-1 0 1,2-1 0,-1 1 0,2 3 0,-1-5-32,-1-1 0,1 1 0,0-1 0,-1 0 0,1 0 0,0 0 0,0 0 0,0 0 0,0 0 0,0 0 0,0-1 0,0 1 0,0-1 0,0 0 0,0 1 0,0-1 0,0 0 0,1 0 0,-1 0 0,2-1 0,1 1-12,-1 0-1,1-1 1,-1 0 0,0 0 0,1 0 0,-1 0-1,0-1 1,1 1 0,-1-1 0,0 0 0,0 0-1,3-3 1,0-1 2,0 1-1,0-2 1,-1 1-1,0 0 1,9-13-1,1-6-99,-1-1 0,20-45-1,-32 63 68,13-29-506,10-42 1,-15 44-107,-9 29 469,1 9 156,7 34 841,6 52 1,-1-1-126,-5-47-341,1 0-1,22 53 1,-30-88-295,-1-1 0,1 1 0,0-1 0,1 1 0,-1-1 0,1 0 0,0-1-1,7 7 1,-9-9-45,0-1-1,-1 0 0,1 0 0,0 1 0,0-1 1,0-1-1,0 1 0,0 0 0,1 0 0,-1-1 0,0 1 1,0-1-1,0 0 0,0 0 0,1 1 0,-1-1 1,0-1-1,0 1 0,1 0 0,-1-1 0,0 1 1,0-1-1,0 1 0,0-1 0,0 0 0,3-2 0,2-1-39,-1 0 0,0 0 0,0-1-1,-1 0 1,1 0 0,-1 0-1,7-11 1,32-48-158,-41 59 186,96-181-1664,-50 60-4766,-46 112 385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1:58.36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 23 6611,'0'-1'321,"0"0"1,0 0-1,0 1 0,0-1 0,-1 0 1,-4-10 9208,17 9-8185,-6 0-1255,1 1-1,0 0 0,0 1 1,0-1-1,0 1 0,-1 1 1,1-1-1,0 1 1,0 0-1,0 1 0,-1 0 1,1 0-1,-1 0 0,1 1 1,9 5-1,25 25 335,-2 1 1,47 54-1,-55-51-282,50 78 0,-81-115-141,15 26 68,-2 0 0,20 53 0,3 9 20,-35-88-95,-1 1-1,1 0 0,0 0 1,0 0-1,0 0 1,-1 0-1,1-1 0,0 1 1,0 0-1,0-1 0,0 1 1,0-1-1,1 1 0,-1-1 1,0 0-1,0 1 1,0-1-1,0 0 0,0 0 1,0 0-1,1 0 0,-1 0 1,0 0-1,0 0 0,0 0 1,0 0-1,1 0 1,-1-1-1,0 1 0,0 0 1,0-1-1,0 1 0,0-1 1,0 1-1,0-1 0,0 0 1,0 1-1,0-1 1,0 0-1,-1 0 0,1 0 1,1-1-1,3-7-51,-1-1 1,0 0 0,-1-1-1,4-12 1,-1 0 40,38-173 9,-40 176 14,3-6 41,-6 66-159,-4 26 140,-13 75-1,6-66 87,0 91 0,10-166-130,1 0 1,-1 1-1,1-1 0,-1 0 1,1 0-1,-1 1 0,1-1 1,0 0-1,-1 0 0,1 0 1,-1 0-1,1 0 0,0 0 1,-1 0-1,1 0 0,-1 0 1,1 0-1,0 0 0,-1 0 1,1-1-1,-1 1 0,2 0 1,-1-1-12,20-5 22,0 0 1,-1-2-1,0-1 0,26-15 1,-9 5 19,239-128 105,-276 147-122,0 0-1,1 0 1,-1 0 0,0 0-1,1 0 1,-1 0-1,0 0 1,1 0 0,-1-1-1,0 1 1,1 0 0,-1 0-1,0 0 1,0 0-1,1-1 1,-1 1 0,0 0-1,0 0 1,1-1-1,-1 1 1,0 0 0,0-1-1,0 1 1,1 0 0,-1 0-1,0-1 1,0 1-1,0 0 1,0-1 0,0 1-1,0 0 1,0-1-1,0 1 1,0 0 0,0-1-1,0 1 1,0 0 0,0-1-1,0 1 1,0 0-1,0-1 1,0 1 0,0 0-1,0-1 1,0 1-1,-1 0 1,1-1 0,0 1-1,0 0 1,0-1 0,-1 1-1,-17-10-320,14 8 285,-109-39-276,-3-1 327,100 35-317,1-1 0,0 0 0,0-1 1,-25-21-1,37 28-56,0 0 0,1-1 0,-1 1 0,1-1 0,0 0 0,0 1 0,0-1 0,0 0 0,1 0 0,-1 0 0,1-1 0,-1 1-1,1 0 1,0 0 0,0-1 0,1 1 0,-1-1 0,1 1 0,0-1 0,0 1 0,0-4 0,0-33-7862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1:59.44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10293,'5'68'4962,"-5"10"-2609,0 13-848,0 2 47,6-3-607,-6-1-209,0-6-368,5-15-272,-5-13-32,0-25-64,0-20-64,0-22-3537,0-36-1217,0-10-1857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1:59.75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19 568 5891,'-3'-9'657,"-1"0"0,1-1-1,1 1 1,0 0 0,0-1 0,1 1 0,0-1 0,0 0 0,1 1 0,2-13 0,-1-5 358,-2 26-971,2 0 1,-1 0 0,0 0-1,0 0 1,0 0 0,0 0-1,0 0 1,1 0 0,-1 1-1,0-1 1,1 0 0,-1 0-1,1 0 1,-1 0 0,1 1-1,-1-1 1,1 0 0,0 1-1,-1-1 1,1 0 0,0 1-1,0-1 1,-1 1 0,1-1-1,0 1 1,0-1 0,0 1-1,0-1 1,1 1 0,31-4 1379,-25 4-1011,68 2 2185,100 13-1,-104-6-2357,115-1 0,-173-9-252,0 0 1,-1 0-1,1-2 1,-1 0-1,0 0 1,1-1-1,-2-1 1,1 0-1,15-8 1,-21 8-37,1 0 0,-1 0 1,0-1-1,0 0 0,-1 0 1,0-1-1,0 1 0,0-2 1,-1 1-1,0 0 0,0-1 1,-1 0-1,0 0 0,0 0 1,2-10-1,0-8-613,-1 0 0,-1 0-1,-1-1 1,-2 1 0,-1-30 0,0 37-187,-3-24-3253,2 40 3415,0 0-1,0 0 1,-1 0 0,1 0-1,-1 1 1,1-1 0,-4-3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2:02.49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107 372 6115,'0'0'11965,"0"22"-9350,0-10-2412,1 9 65,-1-21-263,0 1 0,1-1 0,-1 1 0,1 0 0,-1-1 0,1 1 0,-1-1 0,1 1 0,-1-1 0,1 0 0,-1 1 0,1-1 0,0 0 0,-1 1 0,1-1 0,-1 0 0,1 1 0,0-1 0,-1 0 0,1 0 0,0 0 0,0 0 0,-1 0 0,1 0 0,0 0 0,-1 0 0,2 0 0,4 1 19,0 0 0,-1 1 1,1-1-1,-1 1 0,1 0 1,-1 1-1,0-1 0,1 1 0,8 6 1,10 5 260,-21-13-299,1-1 1,-1 1-1,1-1 1,0 0-1,-1 0 0,1 0 1,-1-1-1,1 1 1,4-2-1,-4 0-2,1 0 0,-1 0 1,1 0-1,-1 0 0,0-1 0,0 1 1,0-1-1,0 0 0,-1-1 0,1 1 1,5-8-1,1-1-30,0-1 1,9-18-1,-8 10 22,0-1 0,-2 0 0,-1 0 0,0-1 0,-2 0 0,-1-1 0,0 1 0,-2-1 0,-1 0 0,-1-36 0,-1 56 10,0 1 0,0-1 0,0 0 0,-1 0 0,1 0 0,-1 0-1,0 0 1,0 0 0,0 1 0,-1-1 0,1 0 0,-1 1 0,0-1 0,-3-3-1,2 4-1,0 0 0,0 1-1,0 0 1,0 0-1,0 0 1,-1 0-1,1 0 1,0 0 0,-1 1-1,0 0 1,1 0-1,-1 0 1,0 0-1,1 0 1,-5 1-1,-3-2 0,0 1-1,0 0 1,0 1-1,0 0 1,0 1 0,0 0-1,0 1 1,1 0-1,-1 0 1,0 1-1,1 1 1,0 0-1,0 0 1,0 1-1,0 1 1,1-1-1,-16 13 1,13-7 22,1 1 1,0 0 0,1 0-1,0 1 1,1 1 0,0-1-1,1 1 1,1 1 0,0 0-1,1 0 1,0 0 0,2 0-1,-5 25 1,2-2-549,3-1 1,-1 40-1,5 25-4475,0-62 1660,0 1-4059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2:03.51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1 156 4066,'0'0'5869,"18"0"3266,-18 0-9024,0 1 0,1-1-1,-1 0 1,0 0 0,0 0 0,1 1 0,-1-1-1,0 0 1,1 1 0,-1-1 0,0 0 0,0 0 0,0 1-1,1-1 1,-1 0 0,0 1 0,0-1 0,0 1-1,0-1 1,0 0 0,1 1 0,-1-1 0,0 0-1,0 1 1,0-1 0,0 1 0,0-1 0,0 0-1,0 1 1,0 20-329,-1-9 471,-4 263 345,4-269-598,2 1 0,-1-1 0,1 1 0,-1-1 0,2 0 0,1 8 0,-2-12-24,0 0-1,-1-1 1,1 1 0,0-1-1,0 1 1,0-1 0,0 1-1,0-1 1,1 0 0,-1 1-1,0-1 1,1 0 0,-1 0-1,1 0 1,-1 0 0,1 0-1,-1 0 1,1-1 0,-1 1-1,1 0 1,0-1 0,0 1-1,-1-1 1,1 0 0,3 1-1,-2-1-8,0 0 1,0 0-1,0 0 0,0 0 0,0-1 0,0 1 0,-1-1 0,1 0 0,0 0 1,0 0-1,-1 0 0,1 0 0,-1 0 0,1-1 0,-1 1 0,1-1 0,-1 0 1,0 0-1,0 0 0,0 0 0,0 0 0,0 0 0,0 0 0,2-6 0,2-3 23,0 0 0,-2-1-1,1 0 1,3-19 0,-1 5-40,19-83-111,-20 79 137,0 0 1,2 0 0,2 1 0,19-43 0,-27 69 7,0 0 0,0 0-1,0 0 1,1 0 0,-1 0 0,1 0 0,0 1 0,0-1 0,0 1 0,0 0 0,0 0 0,1 0 0,-1 0-1,0 1 1,1-1 0,-1 1 0,1 0 0,0 0 0,-1 0 0,1 0 0,0 1 0,0 0 0,0-1 0,-1 1-1,1 1 1,0-1 0,0 0 0,-1 1 0,1 0 0,0 0 0,5 2 0,-2 2-52,0 1 1,-1-1-1,0 1 1,0 0-1,0 1 1,-1-1-1,0 1 1,6 10-1,-8-13 11,7 11 18,0 1-1,-1 0 0,-1 1 0,0 0 1,-1 0-1,-1 1 0,0-1 0,-2 1 1,0 0-1,3 35 0,-7-97-70,2-1 0,2 1 0,2-1 0,15-54 0,-18 89 66,0 0-1,1 0 0,0 0 0,10-16 0,-13 24 50,-1 0-1,1 1 0,0-1 0,1 1 1,-1-1-1,0 1 0,0-1 0,1 1 0,-1 0 1,0 0-1,1-1 0,0 1 0,-1 0 1,1 0-1,-1 1 0,1-1 0,0 0 1,0 0-1,0 1 0,-1-1 0,1 1 1,0 0-1,0-1 0,0 1 0,0 0 0,0 0 1,0 0-1,-1 0 0,1 1 0,0-1 1,0 0-1,0 1 0,2 1 0,0 0 85,0 1 0,0 0 0,-1 1 0,1-1 0,-1 1 0,0-1 0,0 1 0,0 0-1,-1 0 1,1 0 0,-1 1 0,0-1 0,0 1 0,2 8 0,1-1 103,42 122 1101,-31-86-959,1 0 0,30 58 0,-44-101-313,0 0 0,1 0 0,-1 0 0,6 6 0,-8-10-58,-1-1 1,1 1-1,-1-1 0,1 1 0,-1-1 0,1 1 0,-1-1 0,1 1 0,0-1 0,-1 1 1,1-1-1,0 0 0,-1 1 0,1-1 0,0 0 0,-1 0 0,1 0 0,0 1 0,0-1 1,-1 0-1,1 0 0,0 0 0,0 0 0,-1 0 0,1 0 0,0 0 0,0-1 0,-1 1 1,1 0-1,0 0 0,0-1 0,-1 1 0,1 0 0,0-1 0,-1 1 0,1 0 0,-1-1 1,1 1-1,-1-1 0,1 1 0,0-1 0,0-1 0,2-3-700,0-1 0,0 0-1,-1 0 1,0 0 0,0-1 0,2-11-1,1-4-1672,11-30-4103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2:04.85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365 247 3602,'0'0'14393,"0"-1"-14389,0 1 1,0-1-1,0 1 1,0 0-1,0-1 1,0 1-1,0 0 1,0-1-1,0 1 1,0-1-1,0 1 1,0 0 0,0-1-1,0 1 1,0-1-1,0 1 1,0 0-1,0-1 1,0 1-1,-1 0 1,1-1-1,0 1 1,0 0-1,-1-1 1,1 1-1,0 0 1,0 0-1,-1-1 1,-3-1 24,-1 0 1,0 0-1,1 1 1,-1 0-1,0 0 1,0 0-1,0 0 1,0 1-1,0 0 0,1 0 1,-11 1-1,-2-1 58,4 0-38,-10 0 84,-31 4 1,46-3-117,1 0-1,-1 1 1,1 0 0,-1 1 0,1-1-1,0 1 1,0 1 0,-7 4 0,5-2 3,1 0 1,1 0-1,-1 1 1,1 0 0,0 1-1,0-1 1,1 2-1,0-1 1,1 0-1,0 1 1,0 0 0,1 0-1,0 1 1,0-1-1,1 1 1,-2 10 0,-1 14 98,2-1 0,1 1 0,2 47 0,1-74-108,0 4 25,0-1-1,1 1 0,0 0 1,0-1-1,6 18 1,-6-25-35,0 0 1,0 0 0,0-1 0,1 1-1,-1 0 1,1-1 0,0 1 0,0-1-1,0 0 1,0 1 0,0-1 0,0 0-1,1 0 1,-1 0 0,1-1 0,-1 1-1,1 0 1,0-1 0,0 0 0,-1 0-1,1 0 1,0 0 0,0 0 0,4 0 0,-3 0-16,1 0 0,-1-1 0,0 0 0,0 0 0,1 0 0,-1 0 1,0-1-1,0 0 0,1 0 0,-1 0 0,0 0 0,0 0 0,0-1 1,0 0-1,-1 0 0,1 0 0,6-5 0,-3 1-8,-1 0 0,0 0 0,-1-1-1,1 0 1,-1 0 0,0 0 0,7-16 0,-1-1 0,-1 0 1,-1-1-1,-2 0 1,7-36-1,8-105-54,-20 145 73,3-8 6,-5 28 37,1 2 141,0 0-140,0 1 1,0-1-1,0 1 0,0 0 1,0-1-1,-1 1 0,1 0 1,0-1-1,-1 1 0,1 0 1,-1 0-1,0 0 0,1 0 1,-1 3-1,2 11 118,13 45 116,69 315 775,-66-273-1045,8 175-1,-25-81-103,-1-183 85,0 0 0,-1 0 0,-1 0 0,0 0 0,-5 15 0,7-26 1,-1 0-1,0 0 0,-1 0 1,1 0-1,0 0 0,-1-1 1,0 1-1,0 0 0,0-1 1,0 1-1,0-1 0,0 0 1,0 1-1,-1-1 0,1 0 1,-1-1-1,0 1 0,0 0 1,1-1-1,-1 1 0,0-1 1,0 0-1,0 0 0,0 0 0,-1 0 1,1-1-1,-5 1 0,6-1-3,-1 0-1,1 0 0,0 0 1,-1 0-1,1-1 0,-1 1 1,1-1-1,0 1 0,0-1 0,-1 0 1,1 0-1,0 0 0,0 0 1,0 0-1,0-1 0,0 1 1,0 0-1,0-1 0,0 0 1,1 1-1,-1-1 0,0 0 0,1 0 1,0 0-1,-1 0 0,1 0 1,0 0-1,-1-4 0,-2-6 20,0 0 0,1 0 0,0-1-1,-1-18 1,3 19-4,-6-75 159,7-141 0,1 205-114,1-9 2,2 0 1,0 1-1,3 0 1,0 0-1,2 0 0,16-38 1,4 7 20,67-109 1,-3 3-70,-86 154 4,-2-1-1,0 1 1,-1-1-1,0 0 1,3-30-1,-2-77-306,-5 118 284,-6 7-157,4 2 174,1 0 0,0 0 1,0 0-1,0 1 0,1-1 0,-1 0 0,1 0 1,1 8-1,-1 3 40,0 2 36,0 15 24,0-1 0,2 1 0,1 0 1,11 42-1,-2-39-38,24 52 1,-35-84-54,1 0 0,1 0 0,-1 0-1,0-1 1,1 1 0,0-1 0,0 1 0,0-1 0,5 4 0,-7-7-9,-1 1 0,1-1 1,0 1-1,0-1 0,0 0 0,0 1 0,0-1 0,-1 0 0,1 1 0,0-1 0,0 0 0,0 0 1,0 0-1,0 0 0,0 0 0,0 0 0,0 0 0,0 0 0,1-1 0,-1 0-15,1 1 0,-1-1 0,1 0-1,-1 0 1,0 0 0,0 0 0,0 0 0,1 0-1,-1 0 1,0-1 0,0 1 0,-1 0 0,1-1-1,0 1 1,1-3 0,6-13-12,-1 0 1,-1-1-1,8-35 0,6-63-46,4-20 14,-20 115-30,2 1 0,0 0 0,1 0 1,1 0-1,1 1 0,17-28 0,-25 45 95,1 0-1,-1 0 0,1 0 0,-1 1 1,1-1-1,-1 0 0,1 1 0,0 0 1,0-1-1,0 1 0,0 0 0,0 0 1,0 0-1,0 0 0,0 0 1,0 0-1,0 1 0,1-1 0,-1 1 1,0-1-1,0 1 0,1 0 0,-1 0 1,0 0-1,1 0 0,-1 1 0,0-1 1,0 1-1,1-1 0,-1 1 0,0 0 1,0-1-1,0 1 0,4 2 0,0 2-5,1-1-1,-1 1 0,0 0 0,0 0 1,-1 1-1,1 0 0,-1 0 0,8 12 1,19 39 345,-3 1 0,-2 2 0,30 96 0,-57-155-336,0 0 1,1 0-1,-1 0 0,0 0 0,1 0 0,-1 0 0,1 0 0,-1 0 1,1 0-1,-1 0 0,1 0 0,0-1 0,-1 1 0,1 0 0,0 0 1,1 0-1,-2-1-13,1 0-1,-1 0 1,0 0 0,1 0 0,-1 0-1,0 0 1,1 0 0,-1 0 0,0 0-1,1-1 1,-1 1 0,0 0 0,1 0 0,-1 0-1,0-1 1,0 1 0,1 0 0,-1 0-1,0-1 1,0 1 0,1 0 0,-1 0-1,0-1 1,0 1 0,0 0 0,1-1 0,-1 1-1,0 0 1,0-1 0,10-33-684,-5 0-568,-1-37-1,1 3-3333,4 22-1560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2:06.03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0 486 4722,'0'0'6822,"0"-4"-5312,4-84 2786,-1 65-3936,1-1 0,1 1 0,14-38 0,-9 33-285,2-1 0,27-46 1,-31 63-55,1 0 0,-1 0 1,2 1-1,0 0 1,0 0-1,1 1 1,22-16-1,-28 22 15,1 1 0,0 0 0,-1 0 0,1 1 0,0 0 0,0 0 0,1 0 0,-1 0 0,0 1 0,0 0 0,1 1-1,10-1 1,-13 2-13,0-1 0,0 1 0,1 0 0,-1 0-1,0 0 1,0 1 0,0 0 0,0-1 0,0 1 0,0 1-1,-1-1 1,1 0 0,-1 1 0,1 0 0,-1 0-1,0 0 1,0 0 0,0 0 0,-1 1 0,4 4 0,5 9 93,-1 1 1,-1-1 0,7 21 0,-12-29-58,18 49 313,-12-32 16,16 34-1,-25-59-384,-1 1 0,1-1-1,0 0 1,0 0 0,-1 1 0,1-1-1,0 0 1,0 0 0,1 0 0,-1 0-1,0 0 1,0 0 0,0 0-1,1-1 1,-1 1 0,0 0 0,2 0-1,-2-1-30,0 0 0,0 0 0,0 0-1,0 0 1,0-1 0,0 1 0,0 0 0,0-1-1,0 1 1,0 0 0,0-1 0,0 1-1,0-1 1,0 1 0,-1-1 0,1 0 0,0 1-1,0-1 1,-1 0 0,1 0 0,0 1-1,-1-1 1,1 0 0,-1 0 0,1 0-1,-1 0 1,1 0 0,-1 0 0,1-1 0,6-17-1148,-1 1 0,7-30-1,-5 13-1049,14-39-4449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2:06.49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129 67 3650,'0'-65'5738,"-4"64"-3988,1 1-1573,0 0-1,0-1 0,0 2 0,-1-1 0,1 0 0,0 0 0,0 1 0,0 0 0,0 0 0,0 0 0,0 0 0,0 0 0,0 0 1,0 1-1,0 0 0,1-1 0,-1 1 0,0 0 0,1 0 0,0 0 0,-1 1 0,-2 3 0,-1 3 134,-1 1-1,2 0 0,-1 0 0,1 1 1,1-1-1,0 1 0,1 0 0,0 1 1,0-1-1,-1 13 0,0 18 762,2 59-1,2-72-730,0-23-268,0 0 0,1 0 1,-1 0-1,1 0 0,0 0 0,1 0 0,-1 0 0,1 0 1,0-1-1,1 1 0,4 8 0,-4-10-59,-1-1 0,1 0 0,0-1 0,0 1 0,0 0 0,0-1 0,0 0 0,1 1 0,-1-1 0,1 0 0,-1-1 0,1 1 0,0-1 0,0 0 0,-1 0 0,1 0 0,0 0 0,7 0-1,-5 0-30,-1-1-1,1 1 1,0-1-1,-1-1 0,1 1 1,0-1-1,-1 0 0,1 0 1,-1-1-1,1 1 1,-1-1-1,0-1 0,1 1 1,-1-1-1,6-3 0,-5 0-18,1 0 0,-1 0 0,0 0 0,-1-1 0,0 1 0,0-2-1,0 1 1,-1 0 0,7-15 0,4-17-311,-2-2 1,-1 1-1,9-68 1,-19 73 371,-2 35-14,0 0 1,1 0-1,-1 0 1,0 0-1,0 0 0,0 0 1,0 0-1,0-1 1,1 1-1,-1 0 0,0 0 1,0 0-1,0 0 1,0 0-1,1 0 0,-1 0 1,0 0-1,0 0 1,0 0-1,0 0 1,1 0-1,-1 0 0,0 0 1,0 0-1,0 0 1,0 0-1,1 0 0,-1 0 1,0 0-1,0 0 1,0 0-1,0 0 0,1 0 1,-1 1-1,0-1 1,0 0-1,0 0 1,0 0-1,0 0 0,1 0 1,1 2 61,0 0 1,0 0 0,0 0 0,0 0-1,-1 0 1,1 0 0,-1 0 0,1 0-1,-1 1 1,0-1 0,0 1 0,0-1-1,1 3 1,4 8 139,9 19-40,-3-4-195,2-1 0,32 48 1,-44-73-38,-1 0 0,1 0 0,-1-1 0,1 1 0,0 0 0,-1 0 0,1-1 1,0 0-1,0 1 0,0-1 0,0 0 0,0 0 0,1 0 0,-1 0 0,0 0 0,5 1 0,-5-2-111,0 0 0,0 0 0,-1-1-1,1 1 1,0 0 0,0-1-1,0 1 1,0-1 0,-1 0-1,1 0 1,0 1 0,-1-1-1,1 0 1,0 0 0,-1-1-1,3-1 1,4-6-959,0-1-1,-1 1 1,0-1 0,-1 0-1,8-17 1,-7 14 275,36-65-3147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2:07.06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247 116 3458,'-34'-1'3064,"17"0"-1011,-31 2 0,44 0-1694,-1-1 0,0 1 0,0 0 0,1 1 0,-1-1 0,0 1 0,1 0 0,0 0 0,-1 0 0,-6 6 0,3-2-39,1 1-1,0 0 1,1 0 0,0 1-1,0 0 1,0 0-1,1 0 1,0 1-1,1-1 1,0 1 0,0 0-1,1 1 1,0-1-1,-2 13 1,0 12 387,1 0 0,2 60 1,2-91-690,0-1-11,0-1 0,0 1 1,0-1-1,0 1 0,0 0 0,1-1 0,-1 1 0,0-1 1,1 1-1,-1-1 0,1 1 0,0-1 0,0 1 0,-1-1 0,1 1 1,0-1-1,0 0 0,0 0 0,0 1 0,1-1 0,-1 0 1,2 2-1,0-2-12,0 0 1,0 0-1,0 0 0,0 0 1,0 0-1,-1-1 1,1 0-1,0 1 0,1-1 1,-1 0-1,4-1 1,-5 1-24,1-1 1,-1 1 0,0-1 0,0 0 0,0 0 0,0 0-1,1 0 1,-1 0 0,-1 0 0,1-1 0,0 1 0,0 0-1,0-1 1,-1 0 0,1 1 0,-1-1 0,1 0 0,-1 0-1,0 0 1,0 0 0,2-3 0,3-7-54,-1 0 0,6-20 0,-8 21 54,3-9-120,4-38-1,-8 42 79,1-1 1,1 2 0,9-31 0,-12 46 74,-1-1-1,0 1 0,0 0 1,0 0-1,0-1 0,0 1 1,0 0-1,0-1 0,0 1 1,1 0-1,-1 0 1,0-1-1,0 1 0,0 0 1,1 0-1,-1 0 0,0-1 1,0 1-1,0 0 0,1 0 1,-1 0-1,0 0 1,0 0-1,1-1 0,-1 1 1,0 0-1,1 0 0,-1 0 1,0 0-1,0 0 0,1 0 1,-1 0-1,0 0 0,1 0 1,-1 0-1,0 0 1,0 0-1,1 0 0,-1 0 1,0 0-1,1 1 0,-1-1 1,0 0-1,0 0 0,1 0 1,-1 0-1,0 0 0,0 1 1,1-1-1,-1 0 1,0 1-1,12 14 525,-10-13-472,13 24 223,21 51 0,6 12-176,-41-87-97,-1 0 0,1-1 0,0 1-1,0 0 1,0-1 0,0 1 0,1 0 0,-1-1-1,0 1 1,1-1 0,-1 0 0,1 1 0,-1-1-1,1 0 1,-1 0 0,1 0 0,0 0 0,0 0-1,-1-1 1,1 1 0,0 0 0,3 0 0,-3-2-29,0 0 1,0 0-1,0 0 1,0 0-1,0 0 1,-1 0-1,1 0 0,0 0 1,-1-1-1,1 1 1,-1-1-1,1 1 1,-1-1-1,0 0 1,1 1-1,-1-1 1,0 0-1,0 0 1,0 0-1,-1 0 1,2-3-1,40-105-435,-31 78 278,0 1 0,3 0 0,21-38 0,-32 64 167,0 0 1,1 1-1,-1-1 1,1 1-1,0 0 1,1 0 0,-1 0-1,1 0 1,0 1-1,-1-1 1,1 1-1,6-2 1,-7 4 40,-1 0-1,0 0 1,1 0 0,-1 0-1,1 0 1,0 1 0,-1 0 0,1 0-1,-1 0 1,1 0 0,0 1-1,-1-1 1,1 1 0,-1 0-1,1 0 1,-1 0 0,0 0-1,1 1 1,-1-1 0,0 1-1,5 3 1,10 11 187,0 1 0,-1 0 0,-1 1 0,27 39 0,-41-54-200,170 244 959,-171-246-977,4 7 38,1-1-1,0 0 0,0 0 1,13 10-1,-17-16-28,0 1 0,-1-1 0,1 0 0,0 0 0,0 0-1,0 0 1,0-1 0,0 1 0,1 0 0,-1-1 0,0 1 0,0-1 0,0 0 0,0 0 0,1 0 0,-1 0 0,0 0 0,0 0 0,0 0 0,1-1 0,-1 1 0,0-1-1,0 0 1,0 0 0,4-2 0,5-5-34,0-1-1,0-1 0,-1 0 1,0 0-1,-1-1 0,12-18 1,-10 15 2,12-16-74,-2-1 1,33-61 0,-47 78-418,-1-1-1,0 0 1,-1-1-1,-1 1 1,-1-1 0,0 0-1,0 0 1,-2 0 0,0-25-1,-1 37-20,0 0 0,-1 0 0,1 0 0,-1 0 1,0 0-1,0 0 0,0 0 0,0 1 0,-4-8 0,0 6-609,1-1 1,-1 1-1,0 0 1,-1 0-1,-7-6 0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2:07.27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73 0 18376,'0'0'3810,"-17"0"-5170,-11 0-4099,0 0-7139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2:07.76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36 2993,'11'-12'674,"-9"10"-464,0 0-1,-1 0 0,1 0 1,0 0-1,0 1 0,0-1 1,0 0-1,0 1 0,0-1 0,1 1 1,-1 0-1,1 0 0,2-1 1,-3 2 860,3 20 3318,13 170 258,-7-48-3060,10-15-685,39 136 0,-3-17-1158,-50-210-2312,3 49 0,-9-33-3578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2:08.00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 0 6755,'23'41'1505,"-12"-16"-577,-5-13-255,-1-9 591,-5-13-1712,0-10-112,-17 10-465,-16 10-2673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2:08.68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1664 6995,'6'-1'210,"0"-1"-1,0 0 1,0 0-1,0 0 1,0-1 0,0 0-1,-1 0 1,11-7-1,12-9 261,607-302 6607,-481 250-6201,220-105 487,-200 95-931,791-366 1408,1 38-1142,-672 305-648,-282 100-62,5 0 27,-19 9-80,-11 6-110,-77 60-228,-70 44 344,-72 35 219,-13-13-4,-454 181 0,386-195-121,47-12-62,64-7-141,173-86 98,1 2 0,-36 31 0,54-41 53,-1 0-1,2 1 1,-1 0-1,1 1 1,1 0 0,0 0-1,-9 20 1,14-24 3,0 0 1,0 0-1,1 0 1,0 1-1,0-1 1,0 16-1,2-20 2,0-1 0,0 0 0,0 1-1,0-1 1,1 1 0,-1-1 0,1 0 0,0 0-1,0 1 1,1-1 0,-1 0 0,0 0 0,1 0-1,0 0 1,0 0 0,0-1 0,0 1 0,0-1-1,4 4 1,0-2-83,0 0 0,1-1 0,0 0 1,0 0-1,0 0 0,0-1 0,0 0 0,0-1 0,1 1 0,12 0 0,83-1-980,-95-1 1004,21-1-535,1-2 0,-1-1 0,0 0 0,-1-3-1,38-12 1,-8-5-4975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2:25.37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0 342 3362,'1'0'171,"-1"-1"1,1 1-1,-1-1 1,1 0-1,-1 1 1,1-1-1,-1 1 1,1-1-1,-1 0 1,0 1-1,1-1 1,-1 0-1,0 0 1,0 1-1,1-1 1,-1 0-1,0 0 1,0 1-1,0-1 1,0 0-1,0 0 0,0 1 1,0-1-1,0 0 1,-1 0-1,1 0 1,0-5 669,11 8 8836,-10 94-9133,4 1 0,23 130 1,27 125-84,-54-320-1328,-1-32 859,0 0 0,0 0 1,0 0-1,0 0 0,0 0 0,1 0 0,-1 0 1,0 0-1,0 0 0,0 0 0,0 0 0,0 0 1,1 0-1,-1 0 0,0 0 0,0 0 0,0 0 1,0 0-1,0 0 0,1 0 0,-1 0 0,0 0 1,0 0-1,0 0 0,0-1 0,0 1 0,1 0 1,-1 0-1,0 0 0,0 0 0,0 0 0,0 0 1,0 0-1,0-1 0,0 1 0,0 0 0,0 0 1,1 0-1,-1 0 0,0 0 0,0-1 0,0 1 1,0 0-1,0 0 0,0 0 0,0 0 0,0 0 1,0-1-1,0 1 0,0 0 0,0 0 0,5-11 41,1-85-73,2 22 59,43-266 252,-38 290-287,1 1-1,3 1 0,37-74 1,-37 90 49,2 0 1,1 1 0,1 1 0,2 1 0,45-46-1,-55 63-1,0 1 0,1 0-1,0 1 1,1 1 0,0 0-1,24-10 1,-30 15-25,1 1-1,1 0 1,-1 0-1,0 1 1,1 0-1,-1 1 1,1 0-1,0 1 1,-1 0 0,1 1-1,-1 0 1,11 2-1,-15-1-45,-1 0 0,0 0 0,0 0 0,0 1 0,0-1 0,0 1-1,-1 0 1,1 1 0,-1-1 0,0 1 0,0 0 0,0 0 0,0 0 0,-1 1 0,0-1 0,4 7-1,-3-4-450,0 1-1,0 0 0,-1 0 0,3 9 1,-4-9-970,0-1 0,0 1 0,-1 0 0,0 11 0,-1 7-6706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5:09.64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2 227 7924,'2'1'4582,"-2"0"-4494,0-1 1,1 1-1,-1-1 0,1 1 0,-1 0 0,0-1 1,0 1-1,1-1 0,-1 1 0,0 0 1,0 0-1,0-1 0,0 1 0,0 0 1,0-1-1,0 1 0,0 0 0,0 0 0,-5 748 2759,4-734-2664,1-7-15,0-1 0,0 1 1,1 0-1,0-1 0,3 15 1,-4-21-154,0-1 0,1 1 0,-1-1 1,0 1-1,0-1 0,0 1 1,1-1-1,-1 1 0,0-1 0,1 1 1,-1-1-1,0 1 0,1-1 0,-1 0 1,0 1-1,1-1 0,-1 0 1,1 1-1,-1-1 0,1 0 0,-1 1 1,1-1-1,-1 0 0,1 0 0,0 1 1,0-2-17,0 1 1,0 0 0,-1 0-1,1 0 1,0-1-1,0 1 1,0 0 0,-1-1-1,1 1 1,0-1 0,-1 1-1,1-1 1,0 1-1,-1-1 1,1 1 0,-1-1-1,1 0 1,-1 1 0,1-2-1,12-18-57,-2 1 0,9-23 0,11-20 80,29-39-235,4 3 1,5 3-1,3 3 0,5 3 0,3 3 1,4 5-1,96-73 0,-160 138-849,1 0 0,0 1 1,1 2-1,1 0 0,0 1 0,43-15 0,5 13-4292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5:13.68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97 562 6947,'-21'1'9394,"14"0"-8927,-1-1-1,1 0 1,0 0 0,-15-2 0,21 1-429,0 0-1,0-1 1,0 1-1,0 0 1,1 0-1,-1 0 1,0-1-1,0 1 0,1 0 1,-1-1-1,1 1 1,0 0-1,-1-1 1,1 1-1,0-1 1,0 1-1,-1-2 1,0-5 26,-4-15 101,2 0 0,0-1 1,2 1-1,1-34 0,1 21-92,-1 34-67,1 0-1,-1 0 1,1 0 0,0 0-1,0 0 1,0 0-1,0 0 1,0 0 0,1 0-1,-1 0 1,0 0-1,1 1 1,0-1-1,-1 1 1,1-1 0,0 1-1,0-1 1,3-1-1,0 0 13,-1 1 0,0-1 0,1 1-1,0 0 1,0 0 0,-1 1 0,10-3-1,7 3 248,1 1 0,-1 1-1,36 6 1,-27-3-115,31 0-1,-42-3-154,-1-2 0,1 0 0,34-7 0,-47 6-4,0 0 0,0 0 1,0 0-1,-1-1 0,1 0 0,-1 0 0,1-1 0,-1 1 0,0-1 0,0 0 0,-1-1 0,1 1 0,-1-1 0,0 0 1,4-6-1,-1 1-75,-1 0 0,0 0 0,-1-1 1,0 0-1,0 0 0,-1-1 1,-1 1-1,0-1 0,0 1 0,-1-1 1,-1 0-1,0-15 0,0 14-88,-1 10 125,0-1 0,0 0 0,0 0 0,0 0 0,-1 0 0,0 0 0,-1-5 0,1 8 35,1-1 0,-1 1 0,0 0-1,0 0 1,0 0 0,0 0 0,0-1 0,0 1-1,-1 1 1,1-1 0,0 0 0,0 0 0,-1 0 0,1 1-1,0-1 1,-1 0 0,1 1 0,-1-1 0,1 1-1,-1 0 1,1 0 0,-1-1 0,-1 1 0,-3-1 23,1 0 0,-1 1 0,0-1 1,1 1-1,-1 0 0,0 0 0,1 1 1,-1 0-1,1 0 0,-1 0 0,1 1 1,-1-1-1,1 1 0,0 1 0,0-1 0,0 1 1,0 0-1,-8 6 0,4-1 99,1 1 0,1 1-1,0-1 1,0 1 0,1 1-1,0-1 1,0 1 0,1 0-1,1 0 1,0 0 0,0 1-1,-2 19 1,0 9 244,3 0 0,1 57 0,2-68-323,1-23-41,-1 0 1,1 0 0,0-1-1,1 1 1,-1 0-1,1-1 1,0 1 0,1-1-1,-1 1 1,1-1 0,0 0-1,0 0 1,1-1-1,-1 1 1,1 0 0,0-1-1,1 0 1,-1 0 0,1 0-1,-1-1 1,1 0-1,0 0 1,0 0 0,1 0-1,-1-1 1,1 0 0,-1 0-1,1 0 1,0 0-1,-1-1 1,1 0 0,0-1-1,0 1 1,0-1 0,0 0-1,0-1 1,-1 1-1,9-3 1,-12 2-24,-1 1-1,0-1 0,1 0 1,-1 0-1,0 0 0,0 0 1,0 0-1,0-1 1,0 1-1,0 0 0,0 0 1,0-1-1,-1 1 1,1-1-1,0 1 0,-1-1 1,1 1-1,-1-1 0,0 1 1,1-1-1,-1 1 1,0-1-1,0 1 0,0-3 1,-13 4-87,5 0 144,-1 0-1,1 1 1,0 0 0,0 0 0,-1 1 0,1 0 0,-13 6 0,8-2-7,1 1 0,0 1 1,1-1-1,-12 11 0,10-7 7,1 1-1,0 0 1,1 0-1,0 1 0,1 1 1,0-1-1,1 2 1,1-1-1,1 1 1,0 1-1,-7 20 1,6-7 11,0 1 0,3 0 1,0 0-1,2 0 0,0 43 1,3 89 78,0-157-115,0-1 0,0 1 0,1-1 0,-1 1-1,1-1 1,0 1 0,0-1 0,1 1 0,-1-1-1,1 0 1,0 0 0,0 0 0,1 0 0,3 5-1,-4-7-7,1 1 0,0-1 0,0 1 0,0-1 0,0 0-1,0 0 1,1 0 0,-1-1 0,0 1 0,1-1 0,0 0-1,-1 0 1,1 0 0,-1 0 0,1 0 0,0-1 0,0 0 0,4 0-1,-2 1 7,-1-1 0,0 0 0,0 0 0,0-1 0,0 1 0,0-1-1,0 0 1,0 0 0,0-1 0,0 0 0,0 1 0,-1-1 0,1-1-1,-1 1 1,1-1 0,6-5 0,6-8-3,-1 0 1,-1-1-1,0-1 0,-1 0 1,-1-1-1,15-29 0,50-130-161,-34 72-330,0 9-154,-44 96 647,1 0 0,-1 0 0,1 0 0,0 0 0,0 0 0,-1 0 0,1 0 0,0 0 0,0 0 0,0 1 0,0-1 0,0 0 0,0 0 0,1 1 0,-1-1 0,0 1 0,0-1 0,0 1 0,2-1 0,1 0-16,-1 1-1,1-1 1,-1 1 0,1 0 0,-1 0 0,8 1-1,0 2 20,0-1 0,-1 1-1,20 9 1,7 4-11,5 2 145,44 27-1,-74-39-107,-2 1 0,1 1 0,-1-1 0,-1 2 0,1 0 0,-1 0 0,-1 0 0,15 21 0,-20-25-46,-1 0 0,1 0 1,-1 0-1,0 0 1,-1 1-1,1-1 1,-1 0-1,0 1 1,0-1-1,-1 1 1,0-1-1,0 1 1,0 0-1,0-1 1,-1 1-1,0-1 0,0 0 1,-1 1-1,1-1 1,-1 0-1,0 0 1,-5 9-1,1-8 2,0 1-1,0-1 1,0-1 0,-1 1-1,0-1 1,0 0-1,0 0 1,-1-1 0,1 0-1,-1-1 1,0 1-1,-10 1 1,1 0-344,-1-1 0,1 0 0,-1-2 0,-34 1 0,47-3 14,1 0 0,-1 0 0,0 0 0,1-1 0,-1 0 0,0 0 0,1 0 0,-8-4 0,10 4-2,0 0 0,0-1 0,0 1 1,0-1-1,0 1 0,0-1 0,1 1 0,-1-1 0,1 0 0,-1 0 0,1 0 1,0 0-1,0 0 0,0 0 0,0 0 0,0 0 0,0-1 0,0-2 1,-2-29-6824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5:16.02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169 240 672,'4'-24'2477,"0"0"0,-2 0 0,-1-42-1,-1 51-94,0 15-2227,0-1 1,0 0-1,0 1 1,0-1-1,-1 1 1,1-1 0,0 0-1,0 1 1,-1-1-1,1 1 1,0-1-1,-1 1 1,1-1 0,0 1-1,-1-1 1,1 1-1,-1-1 1,1 1-1,-1-1 1,1 1 0,-1 0-1,1-1 1,-1 1-1,1 0 1,-1-1-1,0 1 1,1 0 0,-1 0-1,1 0 1,-1-1-1,0 1 1,1 0-1,-2 0 1,-24 0 681,18 1-208,5-1-542,0 1 0,0-1 1,0 1-1,0 0 0,0-1 1,0 1-1,1 1 0,-1-1 1,0 0-1,1 1 0,-1-1 1,1 1-1,0 0 1,-1 0-1,1 0 0,0 0 1,0 0-1,-3 5 0,-2 2 59,0 2 0,1-1 0,-5 13 0,2-4 23,2 1 0,0 0 0,1 0 0,2 1-1,0-1 1,-2 22 0,2 128 680,4-124-655,0-34-126,0-1-1,1 0 0,0 1 0,0-1 1,7 20-1,-7-28-66,0 0 1,0-1-1,0 1 1,1 0-1,-1-1 0,1 1 1,0-1-1,0 1 1,0-1-1,0 0 0,0 0 1,0 0-1,1 0 1,-1 0-1,1 0 1,-1 0-1,1-1 0,0 0 1,0 1-1,-1-1 1,1 0-1,0 0 0,0-1 1,0 1-1,6 0 1,-3-1-25,0 1 1,0-1-1,0-1 1,-1 1-1,1-1 1,0 0-1,0 0 1,0-1 0,0 1-1,-1-1 1,1-1-1,5-2 1,-3 0-7,-1 0-1,1 0 1,-1-1 0,0 0-1,0-1 1,-1 1 0,6-9-1,6-10-54,-1-1 1,-2-1-1,20-45 0,-35 70 81,34-79-572,-18 40-351,2 1 0,26-43 0,-44 82 924,1 0 0,-1 1 1,0-1-1,1 1 0,-1-1 0,1 1 1,-1-1-1,1 1 0,-1-1 1,1 1-1,-1-1 0,1 1 1,0 0-1,-1-1 0,1 1 0,0 0 1,-1 0-1,1-1 0,-1 1 1,1 0-1,0 0 0,0 0 1,-1 0-1,1 0 0,0 0 0,-1 0 1,2 0-1,-1 0-60,6-1-162,0-1-1,0 0 1,0 0-1,0 0 1,0-1 0,0 0-1,10-7 1,0-1-1225,22-21 0,-22 17 350,-13 11 1042,1 1 0,0-1 0,-1 1 0,1 0 0,1 1 0,-1-1 0,0 1 0,1 0 0,-1 0 0,1 1 0,-1-1 0,1 1 0,0 1 0,0-1 0,10 1 0,-15 0 166,-1 1 0,1-1 0,0 0 1,0 1-1,-1-1 0,1 1 0,0-1 0,-1 1 0,1 0 1,-1-1-1,1 1 0,0-1 0,-1 1 0,1 0 0,-1 0 1,0-1-1,1 1 0,-1 0 0,0 0 0,1-1 0,-1 1 0,0 0 1,0 0-1,0 0 0,0 0 0,0-1 0,0 3 0,3 31 979,-2-24-779,0 133 2172,0 1-979,-1-138-1443,0 0 1,1 0 0,0 0-1,1-1 1,-1 1 0,1 0-1,0-1 1,5 9 0,-6-11-55,1-1 1,-1 0 0,1 0-1,0 0 1,0 0 0,0 0 0,0 0-1,0 0 1,1-1 0,-1 1-1,0-1 1,1 1 0,-1-1-1,1 0 1,-1 0 0,1 0-1,0-1 1,-1 1 0,1 0-1,4-1 1,-2 1-23,1 0-1,-1 0 1,1-1 0,-1 0 0,1 0-1,-1 0 1,1-1 0,-1 0 0,1 0-1,-1 0 1,0-1 0,1 0-1,-1 0 1,0 0 0,0-1 0,0 1-1,-1-1 1,1 0 0,-1-1 0,7-5-1,1-4-16,-2-1-1,0 0 1,0 0 0,-2-1-1,11-22 1,26-83-501,-42 112 465,2-8-354,-1-1-1,-1 1 0,0-1 1,-1 0-1,0-28 0,-2 44 353,-1 3-10,-5 6 100,1 1 1,0-1-1,0 2 1,1-1-1,1 0 0,-1 1 1,1 0-1,1-1 1,-2 18-1,1 7 548,2 53-1,2-43 102,-1-33-572,0-1 1,0 1-1,2-1 0,-1 1 1,1-1-1,4 12 0,-5-19-80,0 0 0,1 0 0,-1 0 0,1 0 0,0 0 0,0-1 0,0 1 0,0 0 0,0-1 0,1 0 0,-1 1 0,1-1 0,-1 0 0,1 0 0,0-1 0,0 1 0,0 0 0,0-1 0,0 0 0,0 0 0,0 0 0,0 0 0,5 1 0,-5-2-30,0 1 1,0-1-1,0 1 0,0-1 1,1 0-1,-1 0 1,0 0-1,0-1 0,0 1 1,0-1-1,0 0 0,1 1 1,-1-2-1,0 1 0,-1 0 1,1 0-1,4-3 1,-3 0-24,0 0 0,-1 1 0,1-2 0,-1 1 0,1 0 0,-1-1 0,-1 1 0,1-1 0,3-8 0,37-99-411,-14 32-97,-28 78 532,-1 1 0,1 0 0,-1-1-1,1 1 1,0-1 0,-1 1 0,1 0 0,0 0 0,0-1 0,0 1 0,0 0 0,0 0 0,0 0-1,0 0 1,0 0 0,1 0 0,-1 0 0,0 0 0,3 0 0,-3 1 23,0 0-1,0 0 1,0 0 0,1 0 0,-1 0 0,0 0 0,0 0 0,0 1-1,0-1 1,0 0 0,0 1 0,0-1 0,0 1 0,0-1-1,0 1 1,0 0 0,0-1 0,0 1 0,-1 0 0,2 1 0,4 5 76,0 0 0,0 0 1,-1 1-1,7 14 1,-11-21-94,31 61 244,-16-28-82,2-1 0,1 0 0,2-1 0,29 34 0,-47-63-142,0 0 0,0 0-1,0-1 1,0 1 0,1-1 0,-1 0 0,1 1 0,-1-2 0,1 1 0,0 0 0,-1-1 0,1 0 0,8 2 0,-9-3-18,-1 0-1,1 0 0,0 0 1,-1 0-1,1 0 0,0-1 0,-1 1 1,1-1-1,0 0 0,-1 0 0,1 0 1,-1 0-1,0 0 0,1-1 1,-1 1-1,0-1 0,0 1 0,0-1 1,0 0-1,0 0 0,0 0 1,2-3-1,10-15-82,0-1 0,-2 0-1,-1-1 1,0 0 0,-2 0 0,13-48 0,-11 26-764,-2 0 0,5-88 0,-13 43-1604,-1 88 2419,0 0 1,0 0-1,0 1 1,0-1-1,0 0 1,0 0-1,0 1 1,0-1-1,0 0 1,0 0-1,-1 1 1,1-1-1,0 0 1,0 0-1,-1 1 1,1-1-1,-1 0 1,1 1-1,-1-1 1,1 1-1,-1-1 1,1 0-1,-1 1 1,1-1-1,-1 1 1,1-1-1,-1 1 1,0 0-1,0-1 1,1 1-1,-1 0 0,0-1 1,1 1-1,-1 0 1,0 0-1,0 0 1,1 0-1,-1 0 1,0 0-1,0 0 1,0 0-1,1 0 1,-1 0-1,0 0 1,0 0-1,1 0 1,-1 0-1,0 1 1,0-1-1,-2 1 12,-1 1-1,1-1 1,0 0 0,0 1-1,0 0 1,0 0-1,0 0 1,1 0-1,-1 0 1,-3 4 0,1 1 139,0 0 1,0 0 0,1 0 0,1 0 0,-1 1-1,1-1 1,0 1 0,1 0 0,-2 10 0,1 3 1067,0 0 0,2 31 1,1-50-1137,0 0-1,0 0 1,0 0 0,0 0 0,1 0 0,-1 0 0,1 0-1,-1 0 1,1 0 0,0 0 0,0 0 0,0 0 0,0-1-1,0 1 1,0 0 0,1-1 0,-1 1 0,0-1 0,1 1 0,-1-1-1,1 1 1,0-1 0,-1 0 0,1 0 0,0 0 0,0 0-1,0 0 1,0 0 0,-1-1 0,4 2 0,6 0 10,-1-1 1,1 1-1,0-2 0,18 0 1,-14 0-56,-8 0-27,1 0-1,0-1 1,-1 0-1,1 0 1,-1-1-1,1 0 1,-1 0-1,0-1 1,0 0-1,0 0 1,0 0-1,-1-1 1,1 0-1,-1-1 0,10-8 1,-4 3-223,-1 0 0,0-1 1,0-1-1,-1 1 0,-1-2 1,0 1-1,0-1 0,-2-1 0,1 1 1,-2-1-1,0-1 0,-1 1 0,0-1 1,-1 0-1,0 0 0,-2 0 0,2-24 1,-4 39 246,0-1 1,0 1-1,0 0 1,0 0-1,-1-1 1,1 1-1,0 0 1,0 0 0,0-1-1,-1 1 1,1 0-1,0 0 1,0 0-1,-1 0 1,1-1-1,0 1 1,-1 0-1,1 0 1,0 0 0,-1 0-1,1 0 1,0 0-1,0 0 1,-1 0-1,1 0 1,0 0-1,-1 0 1,1 0-1,0 0 1,-1 0 0,1 0-1,0 0 1,-1 0-1,1 0 1,0 0-1,0 0 1,-1 0-1,1 1 1,0-1-1,-1 0 1,1 0 0,0 0-1,0 0 1,-1 1-1,1-1 1,0 0-1,0 0 1,0 1-1,-1-1 1,-2 3 30,0-1 1,0 1 0,0-1-1,0 1 1,1 0-1,-1 0 1,1 0 0,-1 1-1,1-1 1,0 0-1,1 1 1,-1 0 0,0-1-1,1 1 1,-1 6-1,-2 7 488,1 0 0,-1 23 0,4-39-475,-1 14 290,-6 151 2554,7-150-2672,2 0 0,-1 1 0,2-1 0,0 0 0,1 0 0,1-1 0,13 30 0,-16-41-176,0 0 1,0-1 0,0 1 0,1-1 0,0 0-1,0 0 1,0 0 0,0 0 0,0 0-1,0-1 1,1 1 0,-1-1 0,1 0-1,0 0 1,5 2 0,-6-3-36,0-1 0,0 1 1,0-1-1,0 1 0,0-1 1,0 0-1,1 0 0,-1 0 0,0 0 1,0-1-1,0 1 0,0-1 0,0 0 1,0 0-1,0 0 0,0 0 0,0-1 1,0 1-1,-1-1 0,1 0 0,0 1 1,2-4-1,2-2-36,0 0 0,0-1 0,-1 0 0,0 0 1,0-1-1,-1 0 0,0 0 0,0 0 0,4-15 0,5-16-177,7-42 1,-14 52 52,5-33-247,-10 46 79,1 0 0,0 1 0,1-1 0,1 1 0,12-27 0,-17 43 328,0-1-1,1 1 1,-1 0 0,0-1-1,1 1 1,-1 0-1,0-1 1,1 1 0,-1 0-1,1-1 1,-1 1 0,0 0-1,1 0 1,-1-1-1,1 1 1,-1 0 0,1 0-1,-1 0 1,1 0-1,-1 0 1,1 0 0,-1 0-1,1 0 1,-1 0 0,1 0-1,-1 0 1,1 0-1,-1 0 1,1 0 0,-1 0-1,0 0 1,1 1-1,-1-1 1,1 0 0,-1 0-1,1 1 1,-1-1 0,0 0-1,1 0 1,0 1-1,14 14 203,0 5-162,-10-13-42,0 0 0,0-1 1,12 12-1,-15-16-10,1-1 0,-1 1 0,1 0 0,-1-1 0,1 1 0,0-1 0,0 0 0,0 0 0,-1 0 0,1 0 0,0-1 0,0 1 0,0-1 0,6 0 0,8 0-15,-8 0 30,-1 0 1,0 0-1,0 0 1,1 1-1,7 3 1,-13-4 7,0 1 1,-1 0 0,1 0 0,-1 1-1,1-1 1,-1 1 0,0-1 0,0 1-1,0 0 1,0-1 0,0 1 0,0 0-1,0 0 1,0 1 0,-1-1 0,1 0-1,-1 0 1,0 1 0,2 4 0,14 39 768,10 50 1,-4-10 31,-14-55-458,-7-21-200,0 0-1,1-1 1,0 1 0,1 0-1,0-1 1,1 0 0,10 16-1,-14-24-151,0 1-1,0-1 1,1 0-1,-1-1 1,0 1-1,0 0 1,1 0-1,-1 0 0,1-1 1,-1 1-1,1-1 1,-1 1-1,1-1 1,-1 0-1,1 0 1,-1 1-1,1-1 1,-1 0-1,1 0 1,-1 0-1,1-1 1,0 1-1,1-1 0,1 0-29,0 0 0,0 0 0,0-1 0,0 0 0,0 0 0,0 0 0,6-4 0,7-9-222,1 0 0,-2-1 0,0 0 0,22-32 0,-25 29-965,0-1 1,13-28 0,-14 13-3638,-10 10-1791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5:25.94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24 124 2961,'0'-1'16342,"0"10"-16031,-11 149 872,0-32-672,10 69 271,1-186-766,-1 1 0,2-1 0,-1 1 0,1-1 0,0 1 0,1-1 0,1 1 0,-1-1 0,1 0 0,7 13 0,-10-21-24,0 0 0,1-1-1,-1 1 1,0-1-1,1 1 1,-1-1 0,1 1-1,-1-1 1,1 0 0,-1 1-1,1-1 1,-1 1 0,1-1-1,-1 0 1,1 0 0,-1 1-1,1-1 1,0 0 0,-1 0-1,1 0 1,0 0 0,-1 1-1,1-1 1,-1 0 0,1 0-1,0 0 1,-1 0 0,1 0-1,0-1 1,-1 1 0,1 0-1,-1 0 1,1 0 0,0-1-1,-1 1 1,1 0-1,-1 0 1,1-1 0,-1 1-1,1 0 1,-1-1 0,1 1-1,-1-1 1,1 1 0,-1-1-1,1 0 1,6-6-42,-1-1-1,0-1 1,0 1-1,0-1 1,-1 0-1,-1 0 1,6-14-1,2-4 25,137-257 141,-107 215-57,98-124-1,-131 182-54,0 0-1,2 1 1,12-11 0,-20 19-26,1-1 0,-1 1 0,0 0 0,1 0 0,-1 1 0,1-1 0,0 1 0,0 0 0,-1 0 0,1 0 1,0 0-1,0 0 0,0 1 0,0 0 0,0 0 0,4 0 0,-5 1-208,0 0 0,0 0-1,0 0 1,0 0 0,0 0 0,0 1-1,-1-1 1,1 1 0,0 0 0,-1 0-1,1 0 1,-1 0 0,0 0 0,0 0-1,0 1 1,0-1 0,0 1 0,0 0-1,-1-1 1,3 7 0,0-4-478,24 42-6777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6:00.37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6 453 1713,'0'-8'4119,"0"6"-3813,1 0-1,-1 0 1,0 1 0,0-1-1,-6-10 9779,5 51-9416,3-4-571,1 0-1,1-1 0,2 0 1,13 44-1,3-11-34,33 73 0,-47-121-54,21 41 125,-27-56-124,1 0-1,-1 0 1,0-1 0,1 1 0,0-1-1,0 0 1,0 0 0,0 0-1,1 0 1,-1-1 0,7 4-1,-9-5-7,-1-1 0,1 0-1,0 1 1,0-1-1,-1 0 1,1 1 0,0-1-1,0 0 1,0 0-1,0 0 1,0 0 0,-1 0-1,1 0 1,0 0-1,0 0 1,0 0 0,0-1-1,0 1 1,-1 0-1,1-1 1,0 1 0,0 0-1,-1-1 1,1 1-1,0-1 1,0 1 0,-1-1-1,1 1 1,0-1-1,-1 1 1,1-2 0,13-26 8,-10 20-3,38-98 173,-9 18 197,86-155 0,-74 171-83,3 2-1,4 3 1,2 2-1,3 2 1,94-80 0,-145 138-275,-1 0 0,1 0 1,0 0-1,1 1 1,-1 0-1,1 0 1,0 1-1,-1 0 1,2 0-1,-1 0 1,11-1-1,-16 3-39,1 1-1,-1 0 1,1 1 0,-1-1-1,1 0 1,-1 1 0,0-1-1,1 1 1,-1 0 0,0 0-1,1 0 1,-1 0 0,0 0-1,0 1 1,0-1 0,0 0-1,0 1 1,0 0 0,0-1-1,-1 1 1,1 0 0,0 0-1,-1 0 1,0 0 0,1 0-1,-1 0 1,1 4 0,4 7-328,-1 0 0,0 0 0,4 22 0,-6-24-32,7 41-2671,-8-8-2767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6:29.90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286 1 800,'0'0'20058,"0"2"-19706,0 0-327,0 0 0,0 0 0,-1 0 0,1 1 0,-1-1 0,0 0 0,1 0 0,-1 0 0,0 0 0,0 0 0,0 0 0,-1-1 0,1 1 0,-2 2 1,-8 12 86,-12 25 152,2 1 0,-24 71 0,-21 101 206,35-89-339,5 0-1,6 2 1,-8 248 0,27-212-206,1-147-5,-1 2-27,1 1 0,1 0-1,1-1 1,8 35 0,-9-49-17,0 1 0,1-1 0,0 0 0,0 0 0,0 0 0,0 0 0,1 0-1,-1-1 1,1 1 0,0-1 0,0 1 0,0-1 0,1 0 0,-1 0 0,1-1 0,0 1 0,-1-1 0,1 1 0,0-1 0,1-1 0,-1 1 0,0 0-1,0-1 1,1 0 0,5 1 0,-2-1-459,0 0 0,0-1-1,0 0 1,0 0 0,0-1 0,0 1-1,12-5 1,1-1-2192,0-2-1,25-13 0,-46 21 2734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6:12.09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262 58 5186,'0'-7'5136,"0"-19"-16,1 25-5053,-1 0 0,0 0-1,0 0 1,0 0 0,-1 0 0,1 0 0,0 0 0,0 0 0,0 0 0,-1 0 0,1 0-1,-1 0 1,1 0 0,-1 0 0,1 0 0,-1 1 0,1-1 0,-2-1 0,1 1 2,-1 0 1,1 1 0,0-1 0,-1 0 0,1 1 0,-1-1 0,1 1 0,-1 0-1,1 0 1,-1-1 0,1 1 0,-1 0 0,-1 0 0,0 1 9,0-1 0,0 0 0,0 1 0,1 0 0,-1-1 0,0 1 1,1 0-1,-1 1 0,0-1 0,1 0 0,0 1 0,-1-1 0,1 1 0,0 0 1,0 0-1,-3 2 0,-2 4 154,0 0-1,-11 18 1,-3 11 11,1 1-1,2 0 0,1 2 0,2 0 1,3 0-1,0 1 0,3 1 0,-5 46 0,2 37 184,6 183-1,8-251-516,1 0 1,3 0 0,3 0-1,2-1 1,3 0 0,2-1-1,24 56 1,-33-95-164,1 0-1,0 0 1,1-1 0,20 26 0,-25-36-151,1 0 0,-1-1 0,1 1 0,0-1 0,1 0 0,-1 0 0,1-1 0,-1 0 0,1 0 1,0 0-1,0-1 0,0 0 0,1 0 0,-1 0 0,12 1 0,27-1-7573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6:14.53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39 571 9124,'0'0'5548,"0"9"-3628,0 2-1193,0 103 3180,-10 61-2525,-15 275 462,22-358-1719,2 57-1702,3-171 1457,1 0 0,0 0 0,2 0 0,9-28 0,-2 5 58,-10 41 56,53-185-143,-44 160 13,0 0-1,2 2 1,1-1-1,25-34 1,-34 54 14,1 1 0,-1 1 0,1-1 0,1 1 0,11-9 0,-15 12 23,1 1 0,0 0 0,0 0 0,0 0 0,0 0 0,0 1-1,0 0 1,0-1 0,0 2 0,1-1 0,-1 0 0,6 1 0,-6 0-191,0 0 0,-1 0 0,1 0 0,-1 1 0,1-1 0,-1 1 0,1 0 0,-1 0 0,0 0 0,1 0 0,-1 1 0,0 0 0,0-1 0,0 1 0,0 0 0,3 4 0,9 4-2357,-15-9 2584,1-1 0,-1 0 0,1 1 0,-1-1 1,1 1-1,-1-1 0,1 0 0,-1 0 0,1 1 0,-1-1 0,1 0 0,-1 0 0,1 0 0,-1 1 0,1-1 0,0 0 0,-1 0 1,1 0-1,-1 0 0,1 0 0,-1 0 0,1 0 0,0 0 0,-1 0 0,1-1 0,-1 1 0,1 0 0,-1 0 0,1 0 0,-1-1 1,1 1-1,-1 0 0,1-1 0,-1 1 0,1 0 0,-1-1 0,1 1 0,-1-1 0,0 1 0,1 0 0,-1-1 0,0 1 1,1-1-1,-1 1 0,0-1 0,1 0 0,5-29 373,-6 25-472,4-23 276,2-19 2181,-14 49-732,4 1-1490,0 0 0,1 0 0,-1 0 0,1 0 0,0 1 0,0 0 0,0-1 0,1 1 0,-1 0 0,1 0 0,0 1 0,0-1 0,0 0 0,1 1 0,-2 4 0,-1 6 166,1 0 0,0 0 0,-1 25 0,4-32-50,-2 177 2942,3-165-2859,1 0 1,1 0-1,0-1 0,2 1 1,0-1-1,2 0 0,8 19 0,-12-32-182,0 0-1,1 0 0,-1-1 0,6 6 0,-8-9-81,1-1 1,-1 1 0,0-1-1,1 0 1,-1 1-1,1-1 1,0 0 0,-1 0-1,1 0 1,0-1-1,0 1 1,0 0 0,-1-1-1,1 1 1,0-1 0,0 1-1,3-1 1,-4 0-12,0 0 0,0 0 0,-1 0 0,1 0 0,0 0 0,0 0 0,-1 0 0,1 0 0,0-1 0,0 1 0,-1 0 0,1-1 0,0 1 0,0 0 0,-1-1 0,1 1 0,-1-1 0,1 1 0,0-1 0,-1 1 0,1-1 0,-1 0 0,1 1 0,0-2 0,5-10-21,-1 0 0,0-1 0,0 1-1,-2-1 1,1 0 0,2-24 0,0 4-10,22-109 63,70-318 108,-61 317 223,61-155 0,-88 271-326,1 0 0,2 1 1,0 1-1,2 0 0,29-37 0,-40 57-33,0 1 0,0-1-1,1 1 1,0 0-1,0 1 1,0-1-1,1 1 1,-1 0 0,1 0-1,0 0 1,-1 1-1,1 0 1,0 0-1,8-1 1,-10 3-67,-1-1 0,0 1 0,1 0 0,-1 0 0,0 0 0,0 1 0,1-1 0,-1 1 0,0 0 0,0 0 0,0 0 1,1 0-1,-1 1 0,-1-1 0,1 1 0,0-1 0,0 1 0,0 0 0,-1 0 0,1 1 0,-1-1 0,0 0 0,0 1 0,0-1 0,0 1 0,0 0 0,1 3 0,3 6-1388,0 0 0,6 24 0,6 33-7262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6:15.40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1028 3858,'0'30'11464,"2"-30"-11000,0 0-433,1 0 0,-1-1 0,0 1 1,0-1-1,0 0 0,0 1 0,0-1 0,0 0 0,0 0 1,0 0-1,0-1 0,0 1 0,-1 0 0,1-1 0,2-2 1,21-28-35,-5-6 187,-2-1 0,-1-1 0,21-75 0,-35 104-128,12-35-370,-2-1-1,-2 0 0,-2-1 0,5-86 0,-15 143-77,0-1 0,0 1 0,-1-1 0,0 0 0,-6 14 0,0 4 178,1 2 168,2 1-1,-4 56 1,7 62 1480,3-84 48,-1-47-924,0 0 0,2 0 0,0 0 1,8 31-1,-9-43-498,0 0 0,0 0 0,0 0 1,1 0-1,0-1 0,0 1 0,0-1 1,0 1-1,1-1 0,-1 0 0,1 0 1,0 0-1,0 0 0,0 0 0,0-1 0,0 1 1,1-1-1,-1 0 0,1 0 0,-1 0 1,1 0-1,0-1 0,0 0 0,0 1 1,4-1-1,-3 0-56,-1 0-1,0-1 1,1 0 0,-1 0-1,0 0 1,1 0 0,-1-1-1,0 1 1,0-1-1,0-1 1,1 1 0,-1 0-1,0-1 1,0 0 0,-1 0-1,1 0 1,7-5 0,-4 0-11,0-1 0,0 0-1,-1 0 1,0 0 0,0-1 0,7-15 0,7-17-14,-2 0 0,-2-1 0,-2-1 0,17-83 0,10-182-400,-35 185-1958,-6 44-4237,0 72 5631,0 3-1830,-1 8 569,-1 5 1961,-22 90 285,15-52 2347,-5 59 1,8-18 2662,8 134 0,-1-208-4734,1-1 0,0 0 0,1 0 0,1 0-1,0 0 1,1 0 0,6 12 0,-9-22-264,0 1 1,0-1-1,0 0 1,1 0-1,-1 0 1,1 0-1,0 0 1,0-1-1,0 1 1,0-1-1,0 0 1,1 0-1,-1 0 1,0 0-1,1 0 1,0-1-1,-1 0 1,1 0-1,0 0 0,0 0 1,0 0-1,0-1 1,0 0-1,5 0 1,-1 0-41,1-1-1,0 0 1,-1-1-1,1 0 1,-1 0 0,0-1-1,0 0 1,0 0-1,0-1 1,8-5 0,8-8-33,-1-1 0,-1-1-1,0-1 1,-2-1 0,-1 0 0,0-2 0,-2 0 0,17-29 0,-13 17-81,-2-2 0,-1 0-1,-2-2 1,-2 1 0,12-54-1,-14 38-1223,-3-1 1,-3 0-1,0-78 0,-6 129 1260,1-4-410,-2 0-1,1 0 1,-3-13-1,2 19 274,1 0 0,-1 0 0,1 0-1,-1 1 1,0-1 0,0 0 0,0 1 0,0-1-1,0 1 1,0-1 0,0 1 0,0-1 0,-1 1-1,1 0 1,0-1 0,-1 1 0,1 0 0,-1 0 0,-3-1-1,3 1-322,-1 0 0,0 0 1,0 1-1,1-1 0,-1 1 0,0 0 0,0-1 0,-3 2 0,6-1 553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6:15.62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 0 2081,'-6'111'6979,"6"15"-496,0 15-2305,28 13-2001,11 12-592,6-8-833,0-27-688,-6-45-128,-17-53-16,1-33-752,-7-15-1425,-4-53-977,-7-26-2176,-5-14 239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6:15.90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15159,'5'0'5827,"1"0"-3138,0 0-3730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6:16.34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 6099,'0'-2'9764,"6"2"-6546,16 15-1153,23 20-801,5 16-95,6 17-289,0 22-175,-16 24-353,-1 27-224,-11 22-128,-23 19-64,-5 9-176,0-5-401,-17-20-623,-16-30-961,-6-35-785,-6-28-4641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6:20.00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248 26 1313,'0'-1'471,"1"0"1,-1 0 0,1 1 0,0-1 0,-1 0 0,0 0 0,1 0 0,-1 0 0,1 0 0,-1 0-1,0 0 1,0 0 0,0 0 0,1 0 0,-1 0 0,0 0 0,0-1 0,-1-5 6027,0 7-6227,-1 0 0,1 0-1,-1 0 1,1 1 0,-1-1 0,1 1-1,-1-1 1,1 1 0,0-1 0,-1 1-1,-1 1 1,-22 23-345,16-15 415,-12 15-264,0 1 1,2 0-1,1 1 1,2 1 0,0 1-1,2 0 1,1 1-1,2 0 1,0 1 0,-8 47-1,9-5 74,3 1 1,4 117-1,3-125-38,0-26-98,2 0 0,7 42 0,-6-66-112,1 0 1,0-1 0,1 1-1,1-1 1,0 0 0,1-1-1,14 24 1,-18-34-254,0 0 0,-1 0 1,1 0-1,1-1 0,-1 0 0,0 1 0,1-1 0,0 0 1,0 0-1,0-1 0,0 1 0,0-1 0,0 0 1,1 0-1,-1-1 0,1 1 0,-1-1 0,1 0 0,6 1 1,24 0-7934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6:21.61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73 1 5891,'-5'6'7001,"1"17"-3122,2-13-2861,-6 37 264,2 0-1,1 0 0,4 52 0,0-32-344,-1 413 1038,3-257-2251,-3-211-380,-1-11-787,2-3 1146,0 0-1,0 0 1,1 1-1,-1-1 1,0 0-1,1 0 1,-1 0-1,1 0 1,-1-3-1,-15-143-9835,4 49 5329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6:2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51 556 3858,'-31'-53'7150,"28"45"-6692,0 0 0,0 0 0,0 0 0,1 0 0,0-1 0,1 1 0,0 0 0,0-14 0,1-24 2602,0 46-2978,0-1 1,1 0-1,-1 0 0,0 1 1,1-1-1,-1 0 1,1 1-1,-1-1 1,1 1-1,-1-1 0,1 0 1,-1 1-1,1-1 1,-1 1-1,1-1 0,0 1 1,-1 0-1,1-1 1,0 1-1,0 0 1,-1-1-1,1 1 0,0 0 1,0 0-1,-1-1 1,1 1-1,0 0 1,0 0-1,1 0 0,30-2 645,-24 2-495,285 5 2532,-69 0-2548,-195-5-262,1-2 0,-1-1 0,0-1 0,-1-1 0,1-2 0,-1-1 0,34-14 0,-47 15-152,1 0 0,-1-1 0,0-1 0,-1 0 0,0-1 0,-1-1 0,0 0 0,0-1 0,-1 0 0,-1-1 0,0 0 0,-1-1 0,15-25 0,-21 31-143,-1-1 0,0 0 1,0 0-1,-1 0 0,0 0 1,0 0-1,-1 0 0,0 0 1,-1-1-1,-1-12 0,1 15-169,0 6 383,0 0 1,0 0-1,0 0 0,0 1 1,0-1-1,0 0 1,0 0-1,-1 0 1,1 1-1,0-1 1,-1 0-1,1 1 1,0-1-1,-1 0 1,1 1-1,-1-1 1,1 0-1,-1 1 1,1-1-1,-1 1 1,0-1-1,1 1 1,-1-1-1,0 1 1,1-1-1,-1 1 1,0 0-1,0-1 1,1 1-1,-1 0 0,0 0 1,0 0-1,1-1 1,-1 1-1,0 0 1,0 0-1,0 0 1,1 0-1,-1 0 1,0 0-1,0 1 1,0-1-1,1 0 1,-1 0-1,0 1 1,-1-1-1,-2 1-389,0 1 0,-1-1-1,1 1 1,0 0 0,0 0-1,0 0 1,-6 5 0,-19 25-4033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6:22.73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0 395 7619,'0'34'7111,"0"0"-3609,0 68-908,0-100-2573,0 0 1,1 0 0,-1 0 0,0-1-1,1 1 1,-1 0 0,1 0 0,0 0-1,0-1 1,-1 1 0,1 0 0,0-1-1,0 1 1,1-1 0,-1 1 0,0-1-1,0 0 1,1 1 0,-1-1 0,1 0-1,-1 0 1,1 0 0,-1 0 0,1 0-1,0 0 1,-1 0 0,1-1 0,0 1-1,0-1 1,0 1 0,-1-1 0,1 0-1,0 0 1,0 1 0,0-1 0,0-1-1,3 1 1,-1 0-24,1 0 0,-1-1 0,1 1 0,-1-1 0,1 0 0,-1-1 0,0 1 0,1-1 0,-1 1 0,0-1 0,0 0 0,0-1 0,0 1 1,-1-1-1,6-4 0,6-12 0,-2 1 1,0-2-1,-1 1 1,-1-2 0,-1 0-1,12-36 1,32-139 32,-48 170-291,-2-1 1,0 0 0,0-40-1,-5 143 137,3 101 870,-1-169-679,-1 1 0,2-1 0,-1 1 0,1-1 0,0 1 0,1-1 0,4 10 0,-6-16-65,0 1-1,1-1 0,-1 0 1,0 0-1,1 0 0,-1 0 0,1-1 1,0 1-1,0 0 0,0-1 1,0 1-1,0-1 0,0 1 1,0-1-1,0 0 0,0 0 1,1 0-1,-1 0 0,0 0 1,1-1-1,-1 1 0,0-1 1,1 1-1,-1-1 0,1 0 1,-1 0-1,1 0 0,-1 0 1,5-2-1,-3 1-24,0 0 0,-1 0 0,1-1 0,0 0 0,-1 0 0,0 0 1,1 0-1,-1 0 0,0-1 0,0 1 0,0-1 0,0 0 0,-1 0 0,1 0 0,-1 0 0,3-4 0,4-9-86,0 1 1,7-22-1,-12 29 36,15-39-306,-2 0 0,-2 0 0,-3-2 1,9-65-1,-15 195 2127,0-11-985,11 93 572,-12-137-1063,0 0 0,2-1 1,0 0-1,14 29 1,-20-51-273,0-1 1,0 0 0,0 1 0,1-1 0,-1 0 0,1 0-1,0 0 1,-1 0 0,1 0 0,0 0 0,0 0 0,0-1-1,0 1 1,1-1 0,-1 1 0,0-1 0,1 0 0,-1 0-1,0 0 1,1 0 0,4 1 0,-4-2-28,1 0 0,0 0 1,0-1-1,-1 1 0,1-1 1,-1 0-1,1 0 0,0 0 1,-1 0-1,1 0 0,-1-1 0,0 0 1,0 0-1,1 0 0,4-4 1,2-2-131,-1-1 0,0 0 0,-1 0 0,0-1 0,8-14-1,34-61-1254,39-112-5197,-59 114-590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6:23.18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8580,'23'0'5458,"22"28"-1536,-1 30-1249,7 25-1232,-1 28-368,-11 20-321,-5 22-624,-17 16-80,-6 2-48,-11-2-160,0-10-352,-17-26-625,-22-27-384,0-26-1856,5-24-4627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6:33.83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515 367 2593,'0'-8'7254,"0"-3"-3687,1-27-670,0 20-1951,0-1 1,-5-31-1,4 47-916,-1 0 0,0 0 0,-1 0 1,1 0-1,0 0 0,-1 0 0,0 0 0,0 1 0,0-1 0,0 0 0,0 1 0,0-1 1,-1 1-1,1 0 0,-1 0 0,1 0 0,-1 0 0,0 0 0,0 1 0,0-1 1,0 1-1,0 0 0,0 0 0,0 0 0,0 0 0,-5 0 0,-3-1-11,1 1 0,-1 0 0,1 0 1,-1 1-1,1 1 0,-1 0 0,-12 3 0,14-2 2,1 1 0,-1 0 0,1 1 1,-1-1-1,1 2 0,1-1 0,-1 1 0,0 1 1,1-1-1,0 1 0,1 0 0,-8 8 0,-3 7 86,1 0-1,-28 46 1,22-25 181,1 0 0,2 2-1,-16 55 1,-21 144 855,48-183-917,4 0 0,2 63 0,2-85-253,0-33 11,0-1 0,0 0-1,1 1 1,-1-1 0,1 0-1,0 1 1,0-1 0,0 0 0,0 0-1,3 5 1,-2-7-18,-1 0-1,1-1 1,-1 1-1,1-1 1,-1 1-1,1-1 1,0 1 0,0-1-1,0 0 1,0 0-1,0 0 1,0 0-1,0-1 1,0 1 0,0 0-1,0-1 1,1 1-1,-1-1 1,0 0-1,0 0 1,1 0 0,2 0-1,-2 0 15,1-1-1,-1 1 0,0-1 1,0 0-1,0 0 1,0 0-1,0 0 1,0 0-1,0-1 1,-1 1-1,1-1 1,0 0-1,-1 0 1,1 0-1,-1 0 1,0 0-1,1 0 1,-1-1-1,2-3 0,5-6 3,-2-1 0,13-26 0,-14 27 3,128-324 79,-51 117-126,-67 180-54,-5 15-546,12-40 0,-21 42-302,-2 17 377,0 14 548,0 28 104,-2-1 0,-7 49 0,1-30 336,4 1 1,3 94 0,2-69 145,-1-63-491,0-5 42,0 0-1,1-1 0,3 24 1,-2-31-84,-1 0 0,1 0 0,0 0 0,1-1 1,-1 1-1,1 0 0,0-1 0,0 0 0,0 1 0,1-1 1,0-1-1,4 5 0,-7-7-22,0 0 1,0 0-1,1 0 0,-1 0 1,0 0-1,0 0 0,1 0 1,-1-1-1,1 1 0,-1-1 1,0 1-1,1-1 0,-1 0 0,1 1 1,-1-1-1,1 0 0,-1 0 1,1 0-1,-1 0 0,1 0 1,-1 0-1,1 0 0,-1-1 1,1 1-1,-1-1 0,1 1 1,-1-1-1,0 1 0,1-1 1,-1 0-1,0 0 0,1 1 1,-1-1-1,0 0 0,1-2 1,4-2-17,-1 0 0,0-1 0,-1 0 0,0 0 1,0 0-1,4-8 0,146-346-13,-138 319 37,17-44-814,-4-2 0,22-110 1,-47 167 744,-1-1 1,-3-49-1,-1 33 85,0 47 13,0-1 0,0 1 1,-1-1-1,1 1 0,0 0 0,0-1 0,0 1 0,-1 0 0,1 0 1,0 0-1,-1 0 0,1 0 0,0 0 0,0 0 0,-2 0 0,1 0 31,-1 1-24,1 0 0,0-1 0,0 1 0,0 0 0,0 0 0,-1 0 0,1 0 0,1 0 0,-1 1 0,0-1 0,0 0 0,0 1 0,1 0 0,-1-1 1,0 1-1,1 0 0,0 0 0,-1 0 0,0 3 0,-24 46 424,24-49-427,-24 63 242,2 1 0,3 1 1,4 1-1,-11 76 0,22-87-57,4 87 1,2-89-165,1-47-54,0 0 1,0 0-1,1-1 0,-1 1 1,2-1-1,-1 1 0,1-1 1,0 0-1,1 0 0,0 0 1,8 12-1,-3-6-140,2-1 0,-1 0 0,2 0 0,19 16 0,-29-27 124,-1 0 1,1 0 0,0 0-1,-1 0 1,1-1-1,0 1 1,-1 0 0,1-1-1,0 1 1,0-1-1,-1 0 1,1 1-1,0-1 1,0 0 0,0 0-1,0 0 1,0 0-1,-1-1 1,1 1 0,0 0-1,0-1 1,-1 1-1,1-1 1,0 0 0,0 1-1,-1-1 1,1 0-1,-1 0 1,1 0-1,-1 0 1,1-1 0,-1 1-1,0 0 1,1 0-1,1-3 1,5-6-14,0 0 0,-1 0 0,0-1 0,5-12 0,-7 15 22,32-58-30,61-116 87,-80 143-390,-1 0 1,20-74-1,-29 92 165,0-6-45,-8 26 231,0 17 72,0-1-75,-2 1 0,-4 20 0,-2 12 64,2 2 1,-5 80 347,11 58 789,0-187-1212,0 0-1,0 0 1,0-1 0,0 1-1,0 0 1,1 0 0,-1 0 0,0-1-1,0 1 1,1 0 0,-1 0 0,1-1-1,-1 1 1,1 0 0,-1-1 0,1 1-1,-1 0 1,1-1 0,-1 1-1,1-1 1,0 1 0,-1-1 0,1 1-1,0-1 1,-1 1 0,1-1 0,0 0-1,0 1 1,0-1 0,-1 0 0,1 0-1,0 0 1,0 0 0,0 0-1,-1 1 1,1-1 0,0 0 0,0-1-1,0 1 1,0 0 0,-1 0 0,1 0-1,0 0 1,1-1 0,1 0-30,1 0 1,0 0-1,-1 0 1,1-1-1,-1 1 1,0-1-1,1 0 1,-1 0 0,0 0-1,3-3 1,9-13-57,0-1 1,-1 0 0,-2-1 0,0 0-1,14-34 1,-9 21 100,1-6-6,15-50 1,-7 17 1,-24 68-26,2-4-32,-1 0-1,-1 1 1,1-1 0,-1-1-1,1-8 1,-3 17-166,0 10-368,0 402 2243,0-411-1728,13-17-251,-2-1 284,-1 0 0,-1-1 1,14-37-1,14-63-2,-1-1-152,-22 76 16,13-34-10,-25 71 97,1 0 0,0 1 0,1-1 0,0 0 0,-1 1 0,1 0 0,1 0 1,-1 0-1,8-6 0,-11 10 45,1 0 0,0-1 0,-1 1 1,1 0-1,0 0 0,0 0 1,0 1-1,0-1 0,0 0 0,0 1 1,0-1-1,0 1 0,0-1 0,0 1 1,0 0-1,0 0 0,0 0 1,0 0-1,0 1 0,0-1 0,0 0 1,3 2-1,-2-1 16,0 1 0,0 0 0,0 0 0,0 0-1,0 0 1,-1 0 0,1 1 0,-1-1 0,1 1 0,-1 0 0,4 5 0,1 6 39,0-1-1,0 1 1,-1 1 0,6 24 0,26 148 1487,-38-183-1450,2 39 937,-2-27-755,0-15-285,0-5-382,1-25 410,1 1 1,1-1-1,1 0 0,2 1 0,1 0 1,1 0-1,1 1 0,2 0 0,0 1 1,27-44-1,-35 66-2,-1 0-1,1 0 1,0 1-1,0-1 1,1 1-1,-1 0 1,1 0-1,-1 0 1,9-4-1,-11 6 44,1 0 1,-1 1-1,1-1 0,0 0 1,-1 1-1,1-1 1,0 1-1,-1 0 0,1 0 1,0-1-1,-1 1 0,1 0 1,0 1-1,-1-1 0,1 0 1,0 0-1,0 1 0,-1-1 1,1 1-1,-1-1 1,1 1-1,0 0 0,-1-1 1,1 1-1,-1 0 0,0 0 1,1 0-1,-1 0 0,0 1 1,2 1-1,2 4 41,0 0 0,-1 0 1,0 0-1,-1 1 0,0-1 0,0 1 0,4 15 0,-1 4 258,3 30-1,-1 59 505,-8-115-821,1 0 1,-1 1-1,0-1 1,0 0-1,0 0 1,1 0-1,-1 0 0,1 1 1,-1-1-1,1 0 1,-1 0-1,1 0 0,0 0 1,0 0-1,-1 0 1,1 0-1,0 0 1,0-1-1,0 1 0,1 1 1,-1-2-54,0 0 1,0 1-1,0-1 1,0 0-1,0 0 1,0 0 0,-1 0-1,1 0 1,0 0-1,0 0 1,0 0-1,0-1 1,0 1-1,0 0 1,-1 0-1,1-1 1,0 1-1,0-1 1,0 1-1,-1-1 1,1 1-1,0-1 1,0 1-1,-1-1 1,1 0-1,-1 1 1,1-1 0,0 0-1,0 0 1,5-8-1113,-1 1 1,0-1-1,7-16 1,6-11-2628,15-15-2655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6:34.36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264 179 1697,'0'-30'6597,"0"-38"-1399,0 66-5078,0 0 0,-1 1 0,1-1 1,0 0-1,-1 0 0,1 1 1,-1-1-1,0 0 0,1 1 0,-1-1 1,0 1-1,0-1 0,0 1 1,0-1-1,0 1 0,0 0 1,0-1-1,-1 1 0,-1-1 0,0-1 1,0 1-1,0 0 0,-1 1 0,1-1 0,-1 1 0,1-1 0,-1 1 0,0 0 0,-4 0 0,4 0-71,1 0 0,-1 1 0,0-1 0,0 1 0,0 0 0,0 0 0,1 1 0,-1-1 0,0 1 0,0 0 0,0 0 0,1 0 0,-1 0 0,1 1 0,-1-1 0,1 1 0,-1 0 0,1 0 0,-6 5 0,3 2 68,0 1 1,0-1 0,0 1 0,1 1-1,1-1 1,0 1 0,-5 19 0,1 7 160,-4 39 1,6 92 958,6-142-993,-1-18-186,2 0 0,-1-1 0,1 1 0,0-1 0,0 1 0,1-1 0,0 1 1,4 7-1,-5-12-51,1-1 0,-1 1 0,1-1 1,0 1-1,0-1 0,-1 0 0,2 0 0,-1 0 1,0 0-1,0 0 0,1 0 0,-1-1 1,1 1-1,-1-1 0,1 0 0,0 1 0,-1-1 1,1 0-1,0-1 0,0 1 0,0 0 1,0-1-1,4 0 0,-2 1-15,-1-2 0,0 1 0,1 0 0,-1-1 1,0 0-1,1 0 0,-1 0 0,0-1 0,0 1 0,0-1 0,0 0 0,0 0 0,-1-1 1,1 1-1,-1-1 0,1 1 0,-1-1 0,4-4 0,4-6-33,1-1 1,-2 0-1,11-19 0,-15 23 15,12-19-8,-1-2-1,-1 0 0,19-58 1,-29 70 26,0-2 0,-1 1 1,-2-1-1,0 1 0,-1-1 0,-1 0 1,-3-34-1,2 52 1,-1-1 1,0 1-1,0-1 1,0 1-1,0-1 1,0 1-1,-1 0 0,0 0 1,1-1-1,-1 1 1,0 0-1,-1 1 0,1-1 1,0 0-1,-1 1 1,0-1-1,1 1 1,-1 0-1,0 0 0,0 0 1,0 0-1,-1 0 1,1 1-1,0-1 0,-1 1 1,-3-1-1,0 0-25,0 1-1,-1-1 1,1 2-1,-1-1 1,1 1-1,-1 0 1,1 0-1,0 1 0,-1 0 1,1 0-1,-14 4 1,13-1 6,0 0 0,0 1 1,0-1-1,0 1 0,1 1 1,0 0-1,0 0 0,0 0 1,1 1-1,-7 8 0,-3 7-240,0 0 0,-14 28 0,-21 63-5134,38-77-1082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6:35.47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23 10 7059,'1'-9'11823,"1"14"-7994,0 21-2983,-2-5-555,-10 504 1008,10-511-1533,-1 14 56,1-28 43,1 1 0,-1 0 1,0-1-1,0 1 0,0 0 1,-1 0-1,1-1 1,0 1-1,0 0 0,0-1 1,0 1-1,-1 0 0,1-1 1,0 1-1,0-1 0,-1 1 1,1 0-1,-1-1 1,1 1-1,0-1 0,-1 1 1,0-6-3300,-1-21-2630,-8-11 400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6:35.68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1 230 7924,'0'5'7859,"17"-5"-4545,22 0-2322,17 0-223,22-30-673,6-11-96,0-4-64,0-3-1777,0 8-2785,5 10-3154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6:36.33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101 1 1281,'0'0'14753,"0"5"-12893,-2 22-150,-8 50 1,-1-11-824,-44 407 2040,35-220-2919,17-183-7857,3-132-459,0-24-608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6:36.76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90 595 6867,'-8'-6'1574,"-4"-5"447,1 0-1,-1 0 1,-10-16-1,19 22-1872,0 0 1,0 0-1,0 0 0,1 0 1,0 0-1,0 0 0,0-1 1,1 1-1,0-1 0,0 0 1,0 1-1,0-10 0,1 1-38,0 1-1,4-23 1,-2 29-77,0 1 0,0 0-1,0 0 1,1 0 0,-1 1 0,1-1 0,1 1 0,3-6-1,8-8 31,1 0-1,1 1 0,1 1 0,0 1 0,32-22 1,-2 6 14,66-31 1,-76 44-21,1 3 1,1 0 0,0 3 0,1 1 0,0 3-1,1 1 1,0 1 0,76 0 0,-107 7-17,1 0-1,0 1 1,-1 0 0,1 1-1,-1 1 1,0-1 0,22 10-1,-27-9-5,0 0 0,0 1-1,0 0 1,0 0 0,-1 0-1,1 1 1,-1 0 0,-1 0 0,1 0-1,-1 1 1,1-1 0,-2 1-1,7 12 1,-4-3 49,-1 0 1,0 1-1,-1 0 1,-1 0-1,0 0 1,-1 0-1,-1 1 1,-1-1-1,0 0 1,-1 1-1,-5 27 1,1-26-8,0-1 0,-1 0 0,-1-1 0,0 1 0,-19 28 0,-58 73 400,67-95-349,-191 224 595,98-121-819,103-118-24,2-3-222,0 1 0,1-1 1,-1 1-1,1 0 0,1 0 0,-1 0 0,-4 13 0,2 4-4407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6:38.58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1017 11077,'1'0'244,"1"0"0,-1 0-1,1 0 1,-1 0 0,1-1 0,-1 1-1,1-1 1,-1 1 0,1-1-1,-1 0 1,0 1 0,1-1 0,-1 0-1,0 0 1,0 0 0,1 0 0,-1 0-1,1-1 1,16-26-972,-10 13 1043,27-48-405,35-83 1,17-73 125,-81 202-42,4-9 14,1 0 1,24-42 0,-34 67 1,0 0 0,1 0 0,-1 0 0,0 0 0,0 0 0,1 0 0,-1 1 0,0-1 0,1 1 0,-1-1 0,0 1 0,1-1 0,-1 1 0,1 0 0,-1-1 0,1 1 0,2 0 0,33 1 106,-21 0-276,-10-2 64,-1 0 1,1 0-1,0-1 0,-1 1 0,1-1 0,-1-1 0,1 1 0,-1-1 0,0 0 0,0 0 0,5-4 0,23-13-263,-32 20 369,-1 0-1,0-1 1,1 1-1,-1 0 1,1 0-1,-1 0 1,0-1-1,1 1 1,-1 0-1,1 0 1,-1 0-1,1 0 1,-1 0-1,1 0 1,-1 0-1,1 0 1,-1 0-1,1 0 1,-1 0-1,1 0 1,-1 0-1,1 0 1,-1 0-1,0 0 1,1 1-1,-1-1 1,1 0-1,-1 0 1,1 1-1,-1-1 1,0 0-1,1 1 1,-1-1-1,0 0 1,1 1-1,-1-1 1,0 0-1,1 1 1,-1-1-1,0 1 1,0-1-1,0 0 1,1 1-1,-1-1 1,0 1-1,1 24 931,-1-18-593,0 442 5239,0-448-5588,0-1 0,0 1 0,0-1-1,0 0 1,0 1 0,1-1 0,-1 0 0,0 1-1,0-1 1,0 0 0,1 1 0,-1-1-1,0 0 1,0 1 0,1-1 0,-1 0-1,0 0 1,0 0 0,1 1 0,-1-1 0,0 0-1,1 0 1,-1 0 0,0 1 0,1-1-1,-1 0 1,0 0 0,1 0 0,-1 0 0,1 0-1,-1 0 1,0 0 0,1 0 0,-1 0-1,1 0 1,16-2-63,-15 2 48,3-1-4,-1-1 0,1 1 1,0-1-1,-1 0 0,1 0 1,-1-1-1,0 0 0,1 1 1,-1-1-1,0 0 0,-1-1 1,1 1-1,3-5 0,6-7-112,20-32-1,-28 38 74,52-87-695,-25 40 166,-24 40 335,-8 15 238,0 0 0,1-1 1,0 1-1,-1-1 0,1 1 0,0 0 1,-1 0-1,1-1 0,0 1 0,0 0 0,0 0 1,2-2-1,-2 8 296,-1 43 669,9 66 0,-7-97-772,1 0 1,1-1 0,1 1-1,0-1 1,1 0 0,1 0-1,14 25 1,-19-39-169,0 1 1,0-1 0,0 0-1,0 0 1,0 0 0,1 0-1,-1 0 1,1-1-1,-1 1 1,1-1 0,0 1-1,0-1 1,-1 0 0,1 0-1,0 0 1,0-1-1,0 1 1,0-1 0,0 1-1,0-1 1,0 0 0,3-1-1,0 1-24,0-1 0,0 1-1,-1-1 1,1-1 0,0 1-1,-1-1 1,1 0 0,-1-1 0,1 1-1,7-6 1,-3 0 2,-1 0-1,1-1 1,-1 0-1,-1 0 1,0-1-1,0 0 1,-1 0-1,0-1 0,0 0 1,5-16-1,-5 12-23,-1-1 0,-1 1-1,-1-1 1,0-1-1,-1 1 1,0 0-1,-1-25 1,-2 39 18,0 0 1,0-1-1,0 1 1,-1 0-1,1 0 1,-1 0-1,1 0 0,-1 0 1,0 0-1,0 0 1,0 0-1,0 0 0,0 0 1,0 0-1,-1 0 1,1 0-1,-3-2 1,1 2-6,0 0 1,0-1 0,0 1-1,-1 1 1,1-1 0,-1 0-1,1 1 1,-1-1 0,-5 0 0,-7-1-84,0 1 0,-1 1 0,-29 0 0,31 1-13,11 0 98,0 0 0,-1 0 1,1 0-1,0 1 1,0 0-1,-1-1 0,1 2 1,0-1-1,0 0 0,0 1 1,0-1-1,0 1 0,1 0 1,-1 1-1,-5 3 0,7-3 27,-1 0-1,1 0 1,0 0-1,0 0 0,0 0 1,1 1-1,-1-1 0,1 1 1,0-1-1,-1 1 0,2 0 1,-1-1-1,0 1 1,1 0-1,0 0 0,0 7 1,0-10-11,0 0 0,0 0 0,0 0 1,1 0-1,-1 0 0,0 0 0,1 0 1,-1 0-1,0 0 0,1 0 0,0 0 1,-1 0-1,1 0 0,-1 0 1,1 0-1,0-1 0,0 1 0,-1 0 1,1 0-1,0-1 0,0 1 0,0-1 1,0 1-1,0-1 0,0 1 0,0-1 1,0 1-1,0-1 0,0 0 0,0 0 1,2 1-1,5 0-60,0 0 0,0-1 0,12 0 0,-8 0 12,-1 0 23,-1-1-1,1 0 1,0 0 0,-1-1-1,1-1 1,-1 1-1,0-2 1,0 1 0,15-9-1,-9 2-10,-1 0 0,-1 0 0,0-1 0,0-1 0,12-15 0,23-27-430,78-117 0,-110 145 465,-1-1-1,-1-1 1,-1 0-1,9-32 1,-19 54-13,-2 10 53,-1 15 143,-1-17-155,-19 231 1437,3-78-757,6 361 702,10-386-1200,0-128-204,0 0 0,0 0 0,0-1 1,0 1-1,0 0 0,0 0 0,1-1 0,-1 1 1,0 0-1,1 0 0,0-1 0,-1 1 1,1 0-1,0-1 0,0 1 0,1 1 0,-1-3-5,0 0-1,0 1 0,0-1 0,0 0 1,0 0-1,0 0 0,0 0 0,0 0 1,0 0-1,0 0 0,0 0 0,-1 0 0,1 0 1,0 0-1,0 0 0,0-1 0,0 1 1,0-1-1,0 1 0,0 0 0,0-1 1,0 1-1,-1-1 0,1 0 0,0 1 1,0-1-1,1-1 0,7-7-16,-1-1-1,0 0 1,0 0-1,-1-1 1,0 0 0,-1 0-1,0 0 1,5-16-1,-1 0-27,-1 0 0,-1-1 1,-1 0-1,-2 0 0,0-1 0,-2 0 0,-2 1 0,0-1 0,-2 0 0,-4-30 0,3 52 1,1 0-1,-1 0 1,0 0-1,0 1 1,0-1-1,-1 1 1,0 0 0,-1-1-1,1 1 1,-1 1-1,0-1 1,-1 1-1,1-1 1,-1 1 0,0 0-1,-1 1 1,1-1-1,-1 1 1,0 0-1,-7-3 1,1 1-179,-1 1 1,0 0-1,-1 1 1,1 1-1,-1 0 1,0 1-1,0 0 1,-27 1-1,35 0 267,1 2 0,0-1 0,0 1 1,0 0-1,0 0 0,1 0 0,-1 0 0,0 1 0,0 0 1,1 0-1,-1 1 0,1-1 0,0 1 0,-1 0 0,1 0 1,0 0-1,1 0 0,-1 1 0,1 0 0,-1-1 0,1 1 0,0 1 1,1-1-1,-1 0 0,1 1 0,0-1 0,0 1 0,0 0 1,0-1-1,1 1 0,0 0 0,-1 8 0,2-12 39,-1 1-1,1 0 0,0-1 1,0 1-1,0 0 0,0-1 1,0 1-1,0-1 0,0 1 1,0 0-1,1-1 1,-1 1-1,0-1 0,1 1 1,1 2-1,-1-3-50,0-1 0,0 1 1,1 0-1,-1 0 0,0-1 0,1 1 0,-1 0 1,1-1-1,-1 0 0,1 1 0,-1-1 1,1 0-1,-1 0 0,1 0 0,-1 0 0,3 0 1,6 1-22,0 0 1,0-1 0,0-1 0,0 0-1,0 0 1,-1-1 0,1 0 0,0 0-1,-1-1 1,1 0 0,-1-1 0,11-6-1,4-7-15,0 0 1,-1-2-1,-1-1 0,-1 0 0,-1-2 0,29-39 0,89-156-31,-102 154 21,-7 3-1578,-29 60 1562,0-1 1,0 1-1,0 0 1,0 0 0,0-1-1,0 1 1,-1 0-1,1-1 1,0 1 0,0 0-1,0 0 1,-1-1 0,1 1-1,0 0 1,0 0-1,0 0 1,-1-1 0,1 1-1,0 0 1,-1 0-1,1 0 1,0 0 0,0-1-1,-1 1 1,1 0 0,0 0-1,-1 0 1,1 0-1,0 0 1,-1 0 0,1 0-1,0 0 1,0 0-1,-1 0 1,1 0 0,0 0-1,-1 0 1,1 0 0,-1 1-1,-18-2 285,16 2-355,0-1 118,1 0-1,0 1 1,0-1 0,0 1 0,0-1-1,0 1 1,0 0 0,0 0 0,0 0-1,0 0 1,0 1 0,0-1-1,0 0 1,1 1 0,-1-1 0,1 1-1,-1 0 1,1-1 0,0 1 0,-1 0-1,1 0 1,0 0 0,0 0-1,0 0 1,0 0 0,1 0 0,-2 4-1,-2 8 153,1 1 0,0 0-1,-1 16 1,3-17-32,-4 51 514,4 99-1,2-152-545,-1-1-1,2 1 0,0 0 0,0-1 0,6 17 0,-7-26-94,-1 0 0,1 0 0,0 0 0,0 0-1,0 0 1,0 0 0,0 0 0,0-1 0,1 1 0,-1 0 0,1-1 0,-1 1 0,1-1 0,-1 1-1,1-1 1,0 0 0,0 0 0,0 0 0,-1 0 0,1 0 0,0 0 0,0 0 0,1-1 0,-1 1-1,0-1 1,0 1 0,0-1 0,0 0 0,0 0 0,0 0 0,1 0 0,-1 0 0,0 0 0,0-1 0,3 0-1,-2 0-9,1 0-1,0-1 0,-1 0 0,1 1 0,-1-1 1,1-1-1,-1 1 0,0 0 0,0-1 0,0 1 1,0-1-1,3-4 0,1-3-12,0 0 1,9-18-1,5-13-18,-2-1 0,-3-1 0,-1 0 0,10-46 0,-9 14-1093,9-124 0,-22 172 574,-2 25 454,-1 6 84,1 42 256,-1-44-235,-1 31 140,1-18-67,-1 1-1,2-1 0,4 27 1,-4-37-75,1 1 0,-1-1 0,1 0 0,0 0 0,0-1 0,1 1 0,0 0 0,0-1 1,0 0-1,0 1 0,0-1 0,1-1 0,0 1 0,0 0 0,4 2 0,10 6 10,27 13 0,18 12-36,-57-33 2,0 0-1,-1 1 1,0 0 0,0 0 0,0 0-1,0 0 1,7 12 0,-11-15 20,0 0 1,1 0-1,-1 1 0,0-1 1,0 0-1,0 1 1,-1-1-1,1 1 1,-1-1-1,1 1 1,-1-1-1,0 1 1,0 0-1,0-1 1,0 1-1,0-1 1,-1 1-1,1-1 1,-1 1-1,-1 4 1,0-4 9,0 1 1,0-1-1,0 0 0,-1 0 1,0 0-1,1 0 1,-1 0-1,0-1 1,0 1-1,0-1 0,-5 3 1,-32 18 653,-54 22-1,93-43-583,3-5-289,35-46 298,-2-2 1,-2-1-1,28-62 0,-55 101-87,16-33-19,-2-2 1,-2 0-1,21-89 1,-39 134-4,0 3 18,0-1 0,0 1 0,0-1-1,-1 1 1,1-1 0,1 1 0,-1 0 0,0-1 0,0 1-1,0-1 1,0 1 0,0-1 0,0 1 0,0 0-1,1-1 1,-1 1 0,0 0 0,0-1 0,0 1 0,1-1-1,-1 1 1,0 0 0,1-1 0,-1 1 0,0 0 0,1 0-1,-1-1 1,0 1 0,1 0 0,0-1 105,-1 20 201,0-13-283,0 0 0,0 0 1,0 0-1,1 0 0,-1 0 0,2 0 1,-1 0-1,1 0 0,-1 0 0,2-1 1,-1 1-1,0-1 0,1 1 0,0-1 1,1 0-1,-1 0 0,6 5 1,76 82-175,-82-88 122,0-1-1,0 1 1,-1 0 0,1 0 0,-1 0 0,0 0 0,0 0 0,0 1-1,0-1 1,1 6 0,-2 1-67,1 0 1,-2 0-1,0 12 0,0-21 95,0 2 4,-1 0-1,0 0 1,0 0 0,0 0-1,0 0 1,-1 0-1,1-1 1,-1 1-1,0 0 1,0-1-1,-1 1 1,1-1-1,-1 0 1,0 0-1,1 0 1,-1 0-1,-1 0 1,1-1-1,0 0 1,-6 4-1,-12 6 32,1-1-1,-34 13 1,26-12 35,-5 4-113,31-15-736,30-1-12975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6:39.41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169 286 944,'1'-12'5323,"-1"-23"-816,1 35-4356,-1-1 0,0 0 0,0 0 1,-1 0-1,1 0 0,0 0 0,0 1 1,0-1-1,-1 0 0,1 0 0,0 0 1,-1 0-1,1 1 0,0-1 0,-1 0 1,1 0-1,-1 1 0,0-1 0,1 0 1,-1 1-1,1-1 0,-1 1 0,0-1 1,0 1-1,1-1 0,-1 1 0,0-1 1,0 1-1,-1-1 0,-2 0-28,-1 1 0,0-1 0,1 1 0,-1 0 0,0 0 1,1 1-1,-1-1 0,0 1 0,1 0 0,-1 0 0,1 0 0,-1 1 0,1 0 0,0 0 0,-1 0 0,1 0 1,0 1-1,1-1 0,-1 1 0,0 0 0,1 0 0,-1 1 0,1-1 0,0 1 0,0-1 0,1 1 0,-1 0 1,-3 7-1,-2 9-37,2 0 1,0 0-1,1 0 0,1 1 1,0-1-1,2 1 1,1 0-1,0 0 1,3 22-1,-2-39-79,1 1 0,-1-1 0,1 0-1,0 0 1,-1 0 0,2 0 0,-1-1 0,0 1 0,1 0 0,0 0 0,0-1-1,0 1 1,0-1 0,1 0 0,-1 1 0,6 3 0,-5-4-2,1 0 1,1 0-1,-1-1 1,0 0 0,1 1-1,-1-2 1,1 1-1,0-1 1,-1 1-1,1-1 1,0 0 0,0-1-1,9 1 1,-8-1-13,0-1 0,0 1 0,0-1 0,0-1 1,0 1-1,0-1 0,0 0 0,-1 0 0,1 0 0,-1-1 0,1 0 1,-1 0-1,0 0 0,0-1 0,0 0 0,-1 0 0,1 0 1,4-6-1,3-5-24,-1 0 1,0-1-1,-1 0 1,14-31-1,-14 25 7,-2-1-1,0 0 1,-2 0-1,-1-1 1,0 0-1,-2 1 1,-1-2-1,-1 1 1,0 0-1,-7-45 1,6 64 18,-1-1 1,0 1 0,0 0-1,0-1 1,-1 1 0,1 0-1,-1 0 1,-1 0 0,1 0-1,-1 1 1,0-1 0,0 1-1,0-1 1,0 1 0,-1 0-1,0 0 1,1 1 0,-2-1-1,1 1 1,0-1-1,-1 2 1,1-1 0,-1 0-1,0 1 1,0 0 0,0 0-1,0 0 1,0 1 0,0-1-1,-1 1 1,1 1 0,0-1-1,-1 1 1,-6 0 0,8 0-1,0 1 1,-1-1-1,1 1 1,0 0-1,1 0 1,-1 0 0,0 1-1,0-1 1,0 1-1,1 0 1,-1 0-1,1 0 1,-6 5-1,4-2 15,-1 1-1,1-1 1,1 1-1,-1 0 1,1 0-1,0 1 1,-3 6-1,0 2 27,1-1 0,1 1 1,1 0-1,0 0 0,1 1 0,-3 26 0,5-30-1,0 27 86,2-38-116,-1 0 0,0 1-1,0-1 1,0 0-1,1 0 1,-1 0 0,0 0-1,1 0 1,-1 0-1,1 0 1,0 0 0,-1 0-1,1 0 1,0 0-1,-1 0 1,1 0 0,0-1-1,0 1 1,0 0 0,0 0-1,0-1 1,0 1-1,0-1 1,0 1 0,0-1-1,0 1 1,0-1-1,2 1 1,2 0-17,1-1 0,0 1 0,-1-1 0,1 0 0,0 0 0,-1-1 0,1 0 1,0 0-1,-1 0 0,1 0 0,-1-1 0,0 0 0,1 0 0,4-4 0,-2 1-3,0 0 0,0-1 1,0 0-1,-1-1 0,0 0 0,0 0 0,8-12 0,5-10-99,-2-2-1,-1 1 0,19-52 0,-35 79 100,0 0-10,1-1 0,-1 0-1,1 1 1,0-1 0,0 1 0,0-1 0,1 1 0,-1 0 0,5-5 0,-4 7 11,-1 0 0,1-1 0,0 1 0,0 0-1,0 0 1,-1 0 0,1 1 0,0-1 0,0 1 0,0-1 0,0 1 0,0 0 0,4 0-1,3 0 50,0 1 0,-1-1 0,1 1 0,-1 1-1,17 4 1,-22-4-3,1 0 0,0 0 0,-1 0 0,0 1 0,1 0-1,-1-1 1,0 2 0,0-1 0,-1 0 0,1 1 0,-1-1 0,1 1 0,3 7-1,3 6 207,-1 0 1,-1 1-1,0 0 0,5 20 0,18 82 645,-22-82-402,30 95 1305,-38-132-1799,-1-1-1,0 1 1,1 0-1,-1-1 1,1 1 0,-1-1-1,1 0 1,-1 1-1,1-1 1,-1 1-1,1-1 1,-1 0 0,1 0-1,0 1 1,-1-1-1,1 0 1,-1 0-1,1 1 1,0-1 0,-1 0-1,1 0 1,0 0-1,-1 0 1,1 0 0,0 0-1,-1 0 1,1 0-1,0-1 1,-1 1-1,1 0 1,-1 0 0,1 0-1,0-1 1,-1 1-1,1 0 1,-1-1 0,1 1-1,-1 0 1,1-1-1,-1 1 1,1-1-1,8-7-357,-1-1 0,-1 0 0,0 0 0,0-1 0,-1 0 0,6-13 0,-4 10-768,0-1 1,0 1-1,12-13 0,14-8-4719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6:39.76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8404,'97'119'8739,"-75"-86"-7816,-1 1 1,-1 0-1,25 64 0,-17-21-532,-4 2-1,-3 0 1,-3 2-1,8 105 1,-15-31-264,-11 208 0,-3-317-157,-1 1 0,-3-1 0,-1-1-1,-3 1 1,-2-1 0,-1-1 0,-3-1 0,-1 0 0,-2-1 0,-2-1 0,-41 58 0,45-72-218,-8 9-640,6-18-3293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6:49.64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12 265 3986,'0'0'12192,"0"12"-9305,-11 504-377,11-251-2294,0-264-223,0-1-1,0 0 1,0 0-1,0 1 1,0-1-1,0 0 1,0 1-1,0-1 1,0 0-1,0 0 1,0 1-1,0-1 1,0 0-1,0 1 1,0-1-1,0 0 1,0 0-1,0 1 1,0-1-1,1 0 1,-1 0-1,0 1 1,0-1 0,0 0-1,1 0 1,-1 0-1,0 1 1,0-1-1,0 0 1,1 0-1,-1 0 1,0 1-1,0-1 1,1 0-1,-1 0 1,0 0-1,0 0 1,1 0-1,-1 0 1,0 0-1,1 0 1,-1 0-1,0 0 1,0 0-1,1 0 1,-1 0-1,0 0 1,1 0-1,-1 0 1,0 0-1,0 0 1,1 0-1,-1 0 1,0 0-1,1-1 1,-1 1-1,0 0 1,0 0-1,0 0 1,1 0-1,-1-1 1,20-17-377,6-17 297,-1-1-1,31-63 1,-6 9 162,19-20 44,119-148 0,-142 203-63,3 2 0,2 2 0,2 3 0,73-52 0,-100 82 2,1 2 0,1 0 0,37-14 1,-48 23-34,1 1 1,-1 1 0,1 1 0,1 0 0,-1 2-1,32-2 1,-47 4-33,1 0-1,0 1 0,-1-1 0,1 1 1,-1 0-1,1 0 0,-1 0 1,1 0-1,-1 1 0,1-1 0,-1 1 1,0 0-1,0 0 0,0 0 1,3 3-1,-2-1-107,0 0 0,0 1 0,0 0 0,0 0-1,-1 0 1,0 0 0,0 0 0,3 10 0,-1 0-716,-1 0 0,0 1 0,-1 0 0,-1 0 0,0 0 0,-1 19 0,-1 20-4081,0-4-1493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7T02:27:23.51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1 634 5010,'0'0'12755,"12"0"-12120,-8 0-631,0 0-1,-1 1 0,1-2 1,0 1-1,0 0 0,0-1 1,-1 1-1,1-1 0,0 0 0,-1-1 1,1 1-1,0 0 0,-1-1 1,0 0-1,1 0 0,-1 0 1,0 0-1,0-1 0,0 1 0,3-4 1,4-3-105,-1 0 0,1 1 0,22-14 0,-26 19 101,-1 0-1,1 0 1,0 1-1,0 0 1,1 0-1,-1 1 1,0-1 0,1 1-1,12 0 1,-14 1-16,1 0 1,0 0 0,-1 0-1,1 1 1,0 0 0,-1 0 0,1 1-1,-1-1 1,0 1 0,1 0-1,-1 1 1,0-1 0,0 1-1,8 6 1,0 0-157,5 4-177,33 19-1,-44-28 26,0-1-1,0-1 1,1 1-1,-1-1 1,0 0-1,1-1 1,-1 0 0,15 1-1,-20-2 221,0 0 0,-1 0-1,1-1 1,-1 1 0,1 0-1,0 0 1,-1-1 0,1 1-1,-1-1 1,1 0 0,-1 1 0,1-1-1,-1 0 1,0 0 0,1 0-1,-1 0 1,0 0 0,0 0 0,1 0-1,-1 0 1,0-1 0,0 1-1,1-2 1,9-11-578,-8 12 582,1-1 0,-1 0 0,1 1 0,-1 0 0,1 0 1,0 0-1,0 0 0,0 1 0,0 0 0,0-1 0,0 1 0,0 1 1,1-1-1,6 0 0,6 1 204,1 0-1,18 3 1,-34-3-126,7 2 23,0 0 1,0 0-1,0 1 0,-1 0 1,11 5-1,-11-5 17,-1 1 0,1-2 0,0 1 0,-1-1 0,1 0 0,12 1-1,-10-2-34,0-1 0,0-1-1,0 0 1,0 0 0,0-1-1,0 0 1,-1 0 0,1-1-1,16-8 1,-12 6 90,1 0 0,0 1 0,0 1 0,0 0 0,0 1 0,20 0 1,95 8 921,-23-1-1096,324-5 1456,-417-1-1367,0 0 0,0-2 0,0 1-1,0-2 1,20-7 0,-20 6 9,0 0 0,0 1 0,1 1 0,26-3 0,-35 6-7,10-1 127,0 0 1,0 1-1,0 1 0,0 0 1,0 2-1,0-1 0,27 10 1,-21-5-106,1 0 0,-1-2 1,1 0-1,0-1 1,0-2-1,1 0 0,-1-2 1,0 0-1,1-2 0,26-5 1,-25 2-8,0-1-1,-1-1 1,0-2 0,29-13 0,-34 13-38,2 0 0,-1 2 1,1 0-1,0 1 0,1 1 0,29-3 0,-30 7 31,-1 1 0,1 0-1,-1 2 1,0 0 0,1 1-1,-1 1 1,38 13 0,-39-11-20,1-1 1,-1-2 0,1 0 0,0-1 0,0 0 0,0-2-1,23-2 1,6 1-372,49-2-36,-54 1 384,0 1 0,0 2 0,60 10 0,-52 0 191,-21-3 27,1-2 0,48 3 0,-44-8-180,0-1 0,0-2 0,0-2 0,57-12 0,-61 9-80,0 2 1,63-2-1,-58 5 82,62-10 1,-82 7 0,-1-1 1,-1 0-1,1-1 1,-1 0-1,0-1 1,25-19-1,-27 17-1,1 1-1,1 0 0,-1 1 1,2 1-1,-1 0 0,29-8 1,-30 12 1,0 1 0,0 1 1,0 0-1,0 1 1,0 0-1,0 1 1,21 4-1,-14 0-3,-1 1 1,1 1-1,-1 1 1,22 12-1,-35-17 4,21 12 7,0-2-1,55 17 0,-76-28-3,0 0 0,0-1 0,1 1 1,-1-1-1,1 0 0,-1-1 0,1 0 0,-1 0 0,1-1 0,-1 0 0,1 0 0,-1-1 0,0 0 0,0 0 0,0 0 0,0-1 0,13-7 0,-9 1-1,-1-1-1,1 0 1,-2-1-1,1 0 1,-2 0-1,8-13 0,-3 6 34,27-31 0,-35 45-18,-1-1 0,1 1 0,1 0-1,-1 0 1,1 0 0,-1 1 0,1 0 0,0 0 0,0 1 0,10-4 0,-6 4 31,0 0 0,1 1 0,-1 0 0,0 1 1,0 0-1,0 1 0,0-1 0,1 2 0,-1 0 0,-1 0 1,16 6-1,5 4 91,0 1 0,34 22 1,4 2-131,-50-28-8,1 0-1,0-1 0,0-1 1,1-1-1,0-1 0,0 0 1,0-2-1,37 2 0,-42-4-21,-1-1 0,0-1 0,0-1-1,-1 0 1,1 0 0,0-1-1,-1-1 1,1-1 0,19-9 0,-16 5 37,0 1 0,0 0 1,0 1-1,1 1 0,0 1 1,1 0-1,-1 1 0,1 1 1,23 0-1,-1 3-10,-1 2-1,73 12 1,-81-7-18,1-1 1,-1-2-1,0-2 0,1-1 1,0-1-1,-1-1 0,1-3 1,-1 0-1,59-17 0,-62 12 1,0 1 1,1 2-1,0 1 0,53-3 0,-56 7 7,-1 1 1,0 1 0,1 2-1,-1 0 1,0 2-1,28 9 1,-44-11-14,17 6 90,1 0 1,36 5-1,-57-13-68,0 0 0,0 0 1,0-1-1,1 0 0,-1 0 0,0-1 0,0 1 0,0-2 1,0 1-1,0-1 0,0 0 0,0 0 0,0-1 1,11-6-1,22-24-147,-33 27 146,0-1-1,1 1 1,0 0 0,0 0 0,0 1 0,0 0 0,1 1 0,0 0 0,15-5 0,-16 7 9,1 1 1,-1 0-1,0 1 0,1 0 1,-1 0-1,0 1 1,0 0-1,0 0 1,1 1-1,-1 0 1,-1 1-1,1-1 1,12 8-1,1 2-5,0 1 0,-1 1 1,22 21-1,11 7-135,-47-38 143,-1 0 0,1 0 0,1 0 0,-1-1-1,0 0 1,1 0 0,0-1 0,-1 0 0,1 0 0,0 0 0,12 0 0,-16-1-13,-1-2 0,1 1 0,-1 0-1,1 0 1,-1-1 0,0 0 0,1 1 0,-1-1 0,0 0 0,0 0 0,1 0 0,-1 0 0,0 0 0,0-1 0,0 1 0,0-1 0,-1 1-1,1-1 1,0 0 0,-1 0 0,1 0 0,-1 0 0,1 0 0,-1 0 0,0 0 0,0 0 0,1-4 0,4-8-28,-2 1 1,0-1-1,4-24 1,-5 21 5,11-81-11,-9 58 59,15-61 0,-19 97-22,0 0 0,0 0 0,1 1 0,-1-1 0,1 0 0,0 1 0,0 0 0,0-1 0,0 1 0,1 0-1,-1 0 1,1 0 0,0 0 0,0 1 0,0-1 0,5-3 0,-4 5 13,-1-1 0,1 1 0,0 0 0,0 0 0,-1 0 0,1 1 0,0-1 0,0 1 1,0 0-1,0 0 0,0 0 0,0 1 0,7 1 0,4 2 64,0 2 1,0 0 0,-1 0 0,1 1-1,-1 1 1,21 16 0,-6-3-98,-4-2 68,1-2 0,0 0-1,1-2 1,46 19 0,-64-31-88,-1 0 1,1-1-1,-1 0 0,1 0 1,0-1-1,0 0 0,0-1 1,-1 0-1,1-1 0,0 1 1,0-2-1,0 1 0,-1-1 0,1 0 1,-1-1-1,1 0 0,-1-1 1,0 1-1,0-2 0,-1 1 1,10-7-1,3-6-1505,38-38 1,20-30-5183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394508-7911-E6D7-22B2-CBE21AB3D3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5E20E68-37C4-B462-C60B-43F22CD4C1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1A64A94-2660-B97E-8AD6-41DCB5905C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371D3-CFAD-46B3-AEC1-17914C0A7F5D}" type="datetimeFigureOut">
              <a:rPr lang="pt-BR" smtClean="0"/>
              <a:t>26/01/2025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FCCD3AB-33D9-7345-3FA5-2B94157B6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0E6759A-0882-566B-77C0-17B718D00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B5504-9B9B-4970-8BDA-E43ABD99B8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517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D9F147-F4EE-BAF0-D750-AE4D94414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3068803-B7AC-70D5-F7F1-1EF1626DD0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F063953-5683-32D3-0257-6D7335045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371D3-CFAD-46B3-AEC1-17914C0A7F5D}" type="datetimeFigureOut">
              <a:rPr lang="pt-BR" smtClean="0"/>
              <a:t>26/01/2025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193C4BD-42F7-4834-08C0-6EBE838DB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20FB13E-3BF9-BEF9-A32A-2564706365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B5504-9B9B-4970-8BDA-E43ABD99B8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5832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3793F7-188E-003C-B3E3-BD50DAB8A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997CCDF-1C05-8022-797D-62987A5D2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2E11037-A32A-E646-3D16-99F5D5125A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371D3-CFAD-46B3-AEC1-17914C0A7F5D}" type="datetimeFigureOut">
              <a:rPr lang="pt-BR" smtClean="0"/>
              <a:t>26/01/2025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6CCFC01-563A-275F-1EBE-A621C9B01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5C93CEB-87E5-C24A-C873-53D423FB6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B5504-9B9B-4970-8BDA-E43ABD99B8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4598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629B1C3-5931-C2F1-3394-4F1D7D7C4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AB80417-3906-F3CF-A6CE-58CC763B82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C642A242-8450-D13F-BF71-BC5850B89A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1C9008F-BA2F-EB0A-C967-86C9E2F46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371D3-CFAD-46B3-AEC1-17914C0A7F5D}" type="datetimeFigureOut">
              <a:rPr lang="pt-BR" smtClean="0"/>
              <a:t>26/01/2025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8280E33-38D4-DE5E-08E1-89CAFE57B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926E2F40-4CBE-EE63-1D61-22C37E176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B5504-9B9B-4970-8BDA-E43ABD99B8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3237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50C88B-8677-B044-9DBB-6A31B8C6E4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AFA2069-9140-BBF5-05CE-7785D9DD9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5A3646A8-8FE7-B680-9FF9-D291525712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DF6A014-F643-02B9-34CA-D70D4089F6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88689972-CDF5-D946-A5C8-0BF04B1219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B339B97E-7FE0-751C-7A99-669452798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371D3-CFAD-46B3-AEC1-17914C0A7F5D}" type="datetimeFigureOut">
              <a:rPr lang="pt-BR" smtClean="0"/>
              <a:t>26/01/2025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45F74433-DCEA-FEA3-DE32-57AEA2B3C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00F58EA9-54E6-13E4-FCE2-1F0A009A5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B5504-9B9B-4970-8BDA-E43ABD99B8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5042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C9E499-CE47-0F47-D6E0-53F056F54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C296B661-5450-9B69-6462-72B7536E9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371D3-CFAD-46B3-AEC1-17914C0A7F5D}" type="datetimeFigureOut">
              <a:rPr lang="pt-BR" smtClean="0"/>
              <a:t>26/01/2025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79DA7F27-FCE4-DD00-08FA-2C0B41998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3FA1BFE8-E304-A6CD-6970-924519971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B5504-9B9B-4970-8BDA-E43ABD99B8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8575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44088A7B-5D8C-258C-E228-36450C0AA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371D3-CFAD-46B3-AEC1-17914C0A7F5D}" type="datetimeFigureOut">
              <a:rPr lang="pt-BR" smtClean="0"/>
              <a:t>26/01/2025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835A58C5-1C08-80D9-3069-4E1CF5FD1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A3121AC6-B1BA-88D1-E347-C501C570E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B5504-9B9B-4970-8BDA-E43ABD99B8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8719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F68CF3-6678-977F-F4F4-5FB3BBAF8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25E2CCF-6EB8-BE16-6A0D-FB704FE439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9A541D9-0E78-E436-1046-770877CFC9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051B06A-9729-7CF1-8FE1-F42D2E670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371D3-CFAD-46B3-AEC1-17914C0A7F5D}" type="datetimeFigureOut">
              <a:rPr lang="pt-BR" smtClean="0"/>
              <a:t>26/01/2025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75248085-BC8E-6326-6214-8D58C01A6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0549396-BBB6-E9F5-4E8C-90AD2B2E5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B5504-9B9B-4970-8BDA-E43ABD99B8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6768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2399F4-87F7-7891-4772-6A76B6B039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474B0542-CB24-05D4-954C-A311E240FD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715BFC39-614A-C0E5-BA60-BB64B56495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C04F972-A1F5-7F93-FC57-E9DC10E6B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371D3-CFAD-46B3-AEC1-17914C0A7F5D}" type="datetimeFigureOut">
              <a:rPr lang="pt-BR" smtClean="0"/>
              <a:t>26/01/2025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ABB2D3B-49EE-B127-37DE-9D40A8139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5CDBE11-EA5A-A508-6B18-A485995AF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B5504-9B9B-4970-8BDA-E43ABD99B8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2268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1B41AB-C11E-DDA6-B00C-98C1A1D59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EFCC170F-7C7D-DA96-F561-C78A3B0191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7A485F0-B1A1-940C-E4E6-7FEE8105B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371D3-CFAD-46B3-AEC1-17914C0A7F5D}" type="datetimeFigureOut">
              <a:rPr lang="pt-BR" smtClean="0"/>
              <a:t>26/01/2025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7AB8F1D-979C-82B1-0B7F-E5BAA455C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7220E85-9778-198F-A30B-F07B7533F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B5504-9B9B-4970-8BDA-E43ABD99B8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8711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BC4960E-04C7-673B-B929-216F7E65D8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F033E32-BAF3-E210-5C67-09CD08C581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46CFD45-5016-C4FF-E235-4259416D0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371D3-CFAD-46B3-AEC1-17914C0A7F5D}" type="datetimeFigureOut">
              <a:rPr lang="pt-BR" smtClean="0"/>
              <a:t>26/01/2025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544B192-3642-28CA-A3D4-23A8C8CAD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55CB5C9-114A-B854-B051-53F304F83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B5504-9B9B-4970-8BDA-E43ABD99B8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6168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0A36F81E-5CBA-CE1C-0D17-8C6843200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9D309E0-C32F-A3BC-DFBE-2286AF9ED5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8769B35-86B7-35E5-9DE1-5DCBF1361E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07371D3-CFAD-46B3-AEC1-17914C0A7F5D}" type="datetimeFigureOut">
              <a:rPr lang="pt-BR" smtClean="0"/>
              <a:t>26/01/2025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D1D6310-1980-515A-BED3-EB71622DB0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7BCDCAF-1A04-F255-073A-DCA87197B3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FCB5504-9B9B-4970-8BDA-E43ABD99B8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2914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customXml" Target="../ink/ink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customXml" Target="../ink/ink8.xml"/><Relationship Id="rId18" Type="http://schemas.openxmlformats.org/officeDocument/2006/relationships/image" Target="../media/image12.png"/><Relationship Id="rId26" Type="http://schemas.openxmlformats.org/officeDocument/2006/relationships/image" Target="../media/image16.png"/><Relationship Id="rId39" Type="http://schemas.openxmlformats.org/officeDocument/2006/relationships/customXml" Target="../ink/ink21.xml"/><Relationship Id="rId21" Type="http://schemas.openxmlformats.org/officeDocument/2006/relationships/customXml" Target="../ink/ink12.xml"/><Relationship Id="rId34" Type="http://schemas.openxmlformats.org/officeDocument/2006/relationships/image" Target="../media/image20.png"/><Relationship Id="rId42" Type="http://schemas.openxmlformats.org/officeDocument/2006/relationships/image" Target="../media/image24.png"/><Relationship Id="rId47" Type="http://schemas.openxmlformats.org/officeDocument/2006/relationships/customXml" Target="../ink/ink25.xml"/><Relationship Id="rId50" Type="http://schemas.openxmlformats.org/officeDocument/2006/relationships/image" Target="../media/image28.png"/><Relationship Id="rId55" Type="http://schemas.openxmlformats.org/officeDocument/2006/relationships/customXml" Target="../ink/ink29.xml"/><Relationship Id="rId7" Type="http://schemas.openxmlformats.org/officeDocument/2006/relationships/customXml" Target="../ink/ink5.xml"/><Relationship Id="rId2" Type="http://schemas.openxmlformats.org/officeDocument/2006/relationships/image" Target="../media/image2.png"/><Relationship Id="rId16" Type="http://schemas.openxmlformats.org/officeDocument/2006/relationships/image" Target="../media/image11.png"/><Relationship Id="rId29" Type="http://schemas.openxmlformats.org/officeDocument/2006/relationships/customXml" Target="../ink/ink16.xml"/><Relationship Id="rId11" Type="http://schemas.openxmlformats.org/officeDocument/2006/relationships/customXml" Target="../ink/ink7.xml"/><Relationship Id="rId24" Type="http://schemas.openxmlformats.org/officeDocument/2006/relationships/image" Target="../media/image15.png"/><Relationship Id="rId32" Type="http://schemas.openxmlformats.org/officeDocument/2006/relationships/image" Target="../media/image19.png"/><Relationship Id="rId37" Type="http://schemas.openxmlformats.org/officeDocument/2006/relationships/customXml" Target="../ink/ink20.xml"/><Relationship Id="rId40" Type="http://schemas.openxmlformats.org/officeDocument/2006/relationships/image" Target="../media/image23.png"/><Relationship Id="rId45" Type="http://schemas.openxmlformats.org/officeDocument/2006/relationships/customXml" Target="../ink/ink24.xml"/><Relationship Id="rId53" Type="http://schemas.openxmlformats.org/officeDocument/2006/relationships/customXml" Target="../ink/ink28.xml"/><Relationship Id="rId58" Type="http://schemas.openxmlformats.org/officeDocument/2006/relationships/image" Target="../media/image32.png"/><Relationship Id="rId5" Type="http://schemas.openxmlformats.org/officeDocument/2006/relationships/customXml" Target="../ink/ink4.xml"/><Relationship Id="rId61" Type="http://schemas.openxmlformats.org/officeDocument/2006/relationships/customXml" Target="../ink/ink32.xml"/><Relationship Id="rId19" Type="http://schemas.openxmlformats.org/officeDocument/2006/relationships/customXml" Target="../ink/ink11.xml"/><Relationship Id="rId14" Type="http://schemas.openxmlformats.org/officeDocument/2006/relationships/image" Target="../media/image10.png"/><Relationship Id="rId22" Type="http://schemas.openxmlformats.org/officeDocument/2006/relationships/image" Target="../media/image14.png"/><Relationship Id="rId27" Type="http://schemas.openxmlformats.org/officeDocument/2006/relationships/customXml" Target="../ink/ink15.xml"/><Relationship Id="rId30" Type="http://schemas.openxmlformats.org/officeDocument/2006/relationships/image" Target="../media/image18.png"/><Relationship Id="rId35" Type="http://schemas.openxmlformats.org/officeDocument/2006/relationships/customXml" Target="../ink/ink19.xml"/><Relationship Id="rId43" Type="http://schemas.openxmlformats.org/officeDocument/2006/relationships/customXml" Target="../ink/ink23.xml"/><Relationship Id="rId48" Type="http://schemas.openxmlformats.org/officeDocument/2006/relationships/image" Target="../media/image27.png"/><Relationship Id="rId56" Type="http://schemas.openxmlformats.org/officeDocument/2006/relationships/image" Target="../media/image31.png"/><Relationship Id="rId8" Type="http://schemas.openxmlformats.org/officeDocument/2006/relationships/image" Target="../media/image7.png"/><Relationship Id="rId51" Type="http://schemas.openxmlformats.org/officeDocument/2006/relationships/customXml" Target="../ink/ink27.xml"/><Relationship Id="rId3" Type="http://schemas.openxmlformats.org/officeDocument/2006/relationships/customXml" Target="../ink/ink3.xml"/><Relationship Id="rId12" Type="http://schemas.openxmlformats.org/officeDocument/2006/relationships/image" Target="../media/image9.png"/><Relationship Id="rId17" Type="http://schemas.openxmlformats.org/officeDocument/2006/relationships/customXml" Target="../ink/ink10.xml"/><Relationship Id="rId25" Type="http://schemas.openxmlformats.org/officeDocument/2006/relationships/customXml" Target="../ink/ink14.xml"/><Relationship Id="rId33" Type="http://schemas.openxmlformats.org/officeDocument/2006/relationships/customXml" Target="../ink/ink18.xml"/><Relationship Id="rId38" Type="http://schemas.openxmlformats.org/officeDocument/2006/relationships/image" Target="../media/image22.png"/><Relationship Id="rId46" Type="http://schemas.openxmlformats.org/officeDocument/2006/relationships/image" Target="../media/image26.png"/><Relationship Id="rId59" Type="http://schemas.openxmlformats.org/officeDocument/2006/relationships/customXml" Target="../ink/ink31.xml"/><Relationship Id="rId20" Type="http://schemas.openxmlformats.org/officeDocument/2006/relationships/image" Target="../media/image13.png"/><Relationship Id="rId41" Type="http://schemas.openxmlformats.org/officeDocument/2006/relationships/customXml" Target="../ink/ink22.xml"/><Relationship Id="rId54" Type="http://schemas.openxmlformats.org/officeDocument/2006/relationships/image" Target="../media/image30.png"/><Relationship Id="rId6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5" Type="http://schemas.openxmlformats.org/officeDocument/2006/relationships/customXml" Target="../ink/ink9.xml"/><Relationship Id="rId23" Type="http://schemas.openxmlformats.org/officeDocument/2006/relationships/customXml" Target="../ink/ink13.xml"/><Relationship Id="rId28" Type="http://schemas.openxmlformats.org/officeDocument/2006/relationships/image" Target="../media/image17.png"/><Relationship Id="rId36" Type="http://schemas.openxmlformats.org/officeDocument/2006/relationships/image" Target="../media/image21.png"/><Relationship Id="rId49" Type="http://schemas.openxmlformats.org/officeDocument/2006/relationships/customXml" Target="../ink/ink26.xml"/><Relationship Id="rId57" Type="http://schemas.openxmlformats.org/officeDocument/2006/relationships/customXml" Target="../ink/ink30.xml"/><Relationship Id="rId10" Type="http://schemas.openxmlformats.org/officeDocument/2006/relationships/image" Target="../media/image8.png"/><Relationship Id="rId31" Type="http://schemas.openxmlformats.org/officeDocument/2006/relationships/customXml" Target="../ink/ink17.xml"/><Relationship Id="rId44" Type="http://schemas.openxmlformats.org/officeDocument/2006/relationships/image" Target="../media/image25.png"/><Relationship Id="rId52" Type="http://schemas.openxmlformats.org/officeDocument/2006/relationships/image" Target="../media/image29.png"/><Relationship Id="rId60" Type="http://schemas.openxmlformats.org/officeDocument/2006/relationships/image" Target="../media/image33.png"/><Relationship Id="rId4" Type="http://schemas.openxmlformats.org/officeDocument/2006/relationships/image" Target="../media/image5.png"/><Relationship Id="rId9" Type="http://schemas.openxmlformats.org/officeDocument/2006/relationships/customXml" Target="../ink/ink6.xml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7.png"/><Relationship Id="rId18" Type="http://schemas.openxmlformats.org/officeDocument/2006/relationships/customXml" Target="../ink/ink38.xml"/><Relationship Id="rId26" Type="http://schemas.openxmlformats.org/officeDocument/2006/relationships/customXml" Target="../ink/ink42.xml"/><Relationship Id="rId39" Type="http://schemas.openxmlformats.org/officeDocument/2006/relationships/image" Target="../media/image50.png"/><Relationship Id="rId21" Type="http://schemas.openxmlformats.org/officeDocument/2006/relationships/image" Target="../media/image41.png"/><Relationship Id="rId34" Type="http://schemas.openxmlformats.org/officeDocument/2006/relationships/customXml" Target="../ink/ink46.xml"/><Relationship Id="rId42" Type="http://schemas.openxmlformats.org/officeDocument/2006/relationships/customXml" Target="../ink/ink50.xml"/><Relationship Id="rId47" Type="http://schemas.openxmlformats.org/officeDocument/2006/relationships/image" Target="../media/image54.png"/><Relationship Id="rId50" Type="http://schemas.openxmlformats.org/officeDocument/2006/relationships/customXml" Target="../ink/ink54.xml"/><Relationship Id="rId55" Type="http://schemas.openxmlformats.org/officeDocument/2006/relationships/image" Target="../media/image58.png"/><Relationship Id="rId63" Type="http://schemas.openxmlformats.org/officeDocument/2006/relationships/image" Target="../media/image62.png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6" Type="http://schemas.openxmlformats.org/officeDocument/2006/relationships/customXml" Target="../ink/ink37.xml"/><Relationship Id="rId29" Type="http://schemas.openxmlformats.org/officeDocument/2006/relationships/image" Target="../media/image45.png"/><Relationship Id="rId11" Type="http://schemas.openxmlformats.org/officeDocument/2006/relationships/image" Target="../media/image36.png"/><Relationship Id="rId24" Type="http://schemas.openxmlformats.org/officeDocument/2006/relationships/customXml" Target="../ink/ink41.xml"/><Relationship Id="rId32" Type="http://schemas.openxmlformats.org/officeDocument/2006/relationships/customXml" Target="../ink/ink45.xml"/><Relationship Id="rId37" Type="http://schemas.openxmlformats.org/officeDocument/2006/relationships/image" Target="../media/image49.png"/><Relationship Id="rId40" Type="http://schemas.openxmlformats.org/officeDocument/2006/relationships/customXml" Target="../ink/ink49.xml"/><Relationship Id="rId45" Type="http://schemas.openxmlformats.org/officeDocument/2006/relationships/image" Target="../media/image53.png"/><Relationship Id="rId53" Type="http://schemas.openxmlformats.org/officeDocument/2006/relationships/image" Target="../media/image57.png"/><Relationship Id="rId58" Type="http://schemas.openxmlformats.org/officeDocument/2006/relationships/customXml" Target="../ink/ink58.xml"/><Relationship Id="rId5" Type="http://schemas.openxmlformats.org/officeDocument/2006/relationships/diagramQuickStyle" Target="../diagrams/quickStyle1.xml"/><Relationship Id="rId61" Type="http://schemas.openxmlformats.org/officeDocument/2006/relationships/image" Target="../media/image61.png"/><Relationship Id="rId19" Type="http://schemas.openxmlformats.org/officeDocument/2006/relationships/image" Target="../media/image40.png"/><Relationship Id="rId14" Type="http://schemas.openxmlformats.org/officeDocument/2006/relationships/customXml" Target="../ink/ink36.xml"/><Relationship Id="rId22" Type="http://schemas.openxmlformats.org/officeDocument/2006/relationships/customXml" Target="../ink/ink40.xml"/><Relationship Id="rId27" Type="http://schemas.openxmlformats.org/officeDocument/2006/relationships/image" Target="../media/image44.png"/><Relationship Id="rId30" Type="http://schemas.openxmlformats.org/officeDocument/2006/relationships/customXml" Target="../ink/ink44.xml"/><Relationship Id="rId35" Type="http://schemas.openxmlformats.org/officeDocument/2006/relationships/image" Target="../media/image48.png"/><Relationship Id="rId43" Type="http://schemas.openxmlformats.org/officeDocument/2006/relationships/image" Target="../media/image52.png"/><Relationship Id="rId48" Type="http://schemas.openxmlformats.org/officeDocument/2006/relationships/customXml" Target="../ink/ink53.xml"/><Relationship Id="rId56" Type="http://schemas.openxmlformats.org/officeDocument/2006/relationships/customXml" Target="../ink/ink57.xml"/><Relationship Id="rId8" Type="http://schemas.openxmlformats.org/officeDocument/2006/relationships/customXml" Target="../ink/ink33.xml"/><Relationship Id="rId51" Type="http://schemas.openxmlformats.org/officeDocument/2006/relationships/image" Target="../media/image56.png"/><Relationship Id="rId3" Type="http://schemas.openxmlformats.org/officeDocument/2006/relationships/diagramData" Target="../diagrams/data1.xml"/><Relationship Id="rId12" Type="http://schemas.openxmlformats.org/officeDocument/2006/relationships/customXml" Target="../ink/ink35.xml"/><Relationship Id="rId17" Type="http://schemas.openxmlformats.org/officeDocument/2006/relationships/image" Target="../media/image39.png"/><Relationship Id="rId25" Type="http://schemas.openxmlformats.org/officeDocument/2006/relationships/image" Target="../media/image43.png"/><Relationship Id="rId33" Type="http://schemas.openxmlformats.org/officeDocument/2006/relationships/image" Target="../media/image47.png"/><Relationship Id="rId38" Type="http://schemas.openxmlformats.org/officeDocument/2006/relationships/customXml" Target="../ink/ink48.xml"/><Relationship Id="rId46" Type="http://schemas.openxmlformats.org/officeDocument/2006/relationships/customXml" Target="../ink/ink52.xml"/><Relationship Id="rId59" Type="http://schemas.openxmlformats.org/officeDocument/2006/relationships/image" Target="../media/image60.png"/><Relationship Id="rId20" Type="http://schemas.openxmlformats.org/officeDocument/2006/relationships/customXml" Target="../ink/ink39.xml"/><Relationship Id="rId41" Type="http://schemas.openxmlformats.org/officeDocument/2006/relationships/image" Target="../media/image51.png"/><Relationship Id="rId54" Type="http://schemas.openxmlformats.org/officeDocument/2006/relationships/customXml" Target="../ink/ink56.xml"/><Relationship Id="rId62" Type="http://schemas.openxmlformats.org/officeDocument/2006/relationships/customXml" Target="../ink/ink6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5" Type="http://schemas.openxmlformats.org/officeDocument/2006/relationships/image" Target="../media/image38.png"/><Relationship Id="rId23" Type="http://schemas.openxmlformats.org/officeDocument/2006/relationships/image" Target="../media/image42.png"/><Relationship Id="rId28" Type="http://schemas.openxmlformats.org/officeDocument/2006/relationships/customXml" Target="../ink/ink43.xml"/><Relationship Id="rId36" Type="http://schemas.openxmlformats.org/officeDocument/2006/relationships/customXml" Target="../ink/ink47.xml"/><Relationship Id="rId49" Type="http://schemas.openxmlformats.org/officeDocument/2006/relationships/image" Target="../media/image55.png"/><Relationship Id="rId57" Type="http://schemas.openxmlformats.org/officeDocument/2006/relationships/image" Target="../media/image59.png"/><Relationship Id="rId10" Type="http://schemas.openxmlformats.org/officeDocument/2006/relationships/customXml" Target="../ink/ink34.xml"/><Relationship Id="rId31" Type="http://schemas.openxmlformats.org/officeDocument/2006/relationships/image" Target="../media/image46.png"/><Relationship Id="rId44" Type="http://schemas.openxmlformats.org/officeDocument/2006/relationships/customXml" Target="../ink/ink51.xml"/><Relationship Id="rId52" Type="http://schemas.openxmlformats.org/officeDocument/2006/relationships/customXml" Target="../ink/ink55.xml"/><Relationship Id="rId60" Type="http://schemas.openxmlformats.org/officeDocument/2006/relationships/customXml" Target="../ink/ink59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arredondado 3">
            <a:extLst>
              <a:ext uri="{FF2B5EF4-FFF2-40B4-BE49-F238E27FC236}">
                <a16:creationId xmlns:a16="http://schemas.microsoft.com/office/drawing/2014/main" id="{0F9FE53A-3C94-DF37-B209-A45353C2D26D}"/>
              </a:ext>
            </a:extLst>
          </p:cNvPr>
          <p:cNvSpPr/>
          <p:nvPr/>
        </p:nvSpPr>
        <p:spPr>
          <a:xfrm>
            <a:off x="5910146" y="1761893"/>
            <a:ext cx="5051503" cy="2810107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OS PRIMEIROS PASSOS DA REDAÇÃO.</a:t>
            </a:r>
          </a:p>
        </p:txBody>
      </p:sp>
    </p:spTree>
    <p:extLst>
      <p:ext uri="{BB962C8B-B14F-4D97-AF65-F5344CB8AC3E}">
        <p14:creationId xmlns:p14="http://schemas.microsoft.com/office/powerpoint/2010/main" val="33822746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arredondado 1">
            <a:extLst>
              <a:ext uri="{FF2B5EF4-FFF2-40B4-BE49-F238E27FC236}">
                <a16:creationId xmlns:a16="http://schemas.microsoft.com/office/drawing/2014/main" id="{88E3C496-FC8D-FE60-879B-0BF9298BDBD0}"/>
              </a:ext>
            </a:extLst>
          </p:cNvPr>
          <p:cNvSpPr/>
          <p:nvPr/>
        </p:nvSpPr>
        <p:spPr>
          <a:xfrm>
            <a:off x="2038350" y="1552583"/>
            <a:ext cx="8115300" cy="741030"/>
          </a:xfrm>
          <a:prstGeom prst="roundRect">
            <a:avLst/>
          </a:prstGeom>
          <a:ln>
            <a:solidFill>
              <a:srgbClr val="20A9B0"/>
            </a:solidFill>
            <a:prstDash val="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Rounded MT Bold" pitchFamily="34" charset="0"/>
                <a:cs typeface="Arial" charset="0"/>
              </a:rPr>
              <a:t>Não existem redações prontas...</a:t>
            </a:r>
          </a:p>
        </p:txBody>
      </p:sp>
      <p:sp>
        <p:nvSpPr>
          <p:cNvPr id="5" name="Retângulo arredondado 8">
            <a:extLst>
              <a:ext uri="{FF2B5EF4-FFF2-40B4-BE49-F238E27FC236}">
                <a16:creationId xmlns:a16="http://schemas.microsoft.com/office/drawing/2014/main" id="{6C8A12F1-B6B5-CF33-8766-B77C05E8506D}"/>
              </a:ext>
            </a:extLst>
          </p:cNvPr>
          <p:cNvSpPr/>
          <p:nvPr/>
        </p:nvSpPr>
        <p:spPr>
          <a:xfrm>
            <a:off x="1583202" y="2629534"/>
            <a:ext cx="9025597" cy="741030"/>
          </a:xfrm>
          <a:prstGeom prst="roundRect">
            <a:avLst/>
          </a:prstGeom>
          <a:ln w="38100">
            <a:solidFill>
              <a:srgbClr val="1688B6"/>
            </a:solidFill>
            <a:prstDash val="dash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8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Rounded MT Bold" pitchFamily="34" charset="0"/>
                <a:cs typeface="Arial" charset="0"/>
              </a:rPr>
              <a:t>Não existe </a:t>
            </a:r>
            <a:r>
              <a:rPr lang="pt-BR" sz="36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Rounded MT Bold" pitchFamily="34" charset="0"/>
                <a:cs typeface="Arial" charset="0"/>
              </a:rPr>
              <a:t>momento</a:t>
            </a:r>
            <a:r>
              <a:rPr lang="pt-BR" sz="38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Rounded MT Bold" pitchFamily="34" charset="0"/>
                <a:cs typeface="Arial" charset="0"/>
              </a:rPr>
              <a:t> de inspiração...</a:t>
            </a:r>
          </a:p>
        </p:txBody>
      </p:sp>
      <p:sp>
        <p:nvSpPr>
          <p:cNvPr id="6" name="Retângulo arredondado 9">
            <a:extLst>
              <a:ext uri="{FF2B5EF4-FFF2-40B4-BE49-F238E27FC236}">
                <a16:creationId xmlns:a16="http://schemas.microsoft.com/office/drawing/2014/main" id="{93CAB9F1-B0C1-A650-65E8-06611455DD31}"/>
              </a:ext>
            </a:extLst>
          </p:cNvPr>
          <p:cNvSpPr/>
          <p:nvPr/>
        </p:nvSpPr>
        <p:spPr>
          <a:xfrm>
            <a:off x="2607800" y="3741079"/>
            <a:ext cx="6976403" cy="1311219"/>
          </a:xfrm>
          <a:prstGeom prst="roundRect">
            <a:avLst/>
          </a:prstGeom>
          <a:ln w="38100">
            <a:solidFill>
              <a:srgbClr val="1C5E90"/>
            </a:solidFill>
            <a:prstDash val="dash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pt-BR" sz="36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Rounded MT Bold" pitchFamily="34" charset="0"/>
                <a:cs typeface="Arial" charset="0"/>
              </a:rPr>
              <a:t>Há, unicamente,</a:t>
            </a:r>
          </a:p>
          <a:p>
            <a:pPr algn="ctr">
              <a:defRPr/>
            </a:pPr>
            <a:r>
              <a:rPr lang="pt-BR" sz="36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Rounded MT Bold" pitchFamily="34" charset="0"/>
                <a:cs typeface="Arial" charset="0"/>
              </a:rPr>
              <a:t>conhecimento e técnica!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7" name="Tinta 6">
                <a:extLst>
                  <a:ext uri="{FF2B5EF4-FFF2-40B4-BE49-F238E27FC236}">
                    <a16:creationId xmlns:a16="http://schemas.microsoft.com/office/drawing/2014/main" id="{A6105B4B-97DE-AC6C-EC00-DBEE4551904C}"/>
                  </a:ext>
                </a:extLst>
              </p14:cNvPr>
              <p14:cNvContentPartPr/>
              <p14:nvPr/>
            </p14:nvContentPartPr>
            <p14:xfrm>
              <a:off x="4622584" y="5192874"/>
              <a:ext cx="147960" cy="380160"/>
            </p14:xfrm>
          </p:contentPart>
        </mc:Choice>
        <mc:Fallback>
          <p:pic>
            <p:nvPicPr>
              <p:cNvPr id="7" name="Tinta 6">
                <a:extLst>
                  <a:ext uri="{FF2B5EF4-FFF2-40B4-BE49-F238E27FC236}">
                    <a16:creationId xmlns:a16="http://schemas.microsoft.com/office/drawing/2014/main" id="{A6105B4B-97DE-AC6C-EC00-DBEE4551904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613944" y="5184234"/>
                <a:ext cx="165600" cy="39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8" name="Tinta 7">
                <a:extLst>
                  <a:ext uri="{FF2B5EF4-FFF2-40B4-BE49-F238E27FC236}">
                    <a16:creationId xmlns:a16="http://schemas.microsoft.com/office/drawing/2014/main" id="{B5A080B3-11CE-26C9-0186-6C4324D7394D}"/>
                  </a:ext>
                </a:extLst>
              </p14:cNvPr>
              <p14:cNvContentPartPr/>
              <p14:nvPr/>
            </p14:nvContentPartPr>
            <p14:xfrm>
              <a:off x="7875904" y="5210514"/>
              <a:ext cx="268560" cy="369000"/>
            </p14:xfrm>
          </p:contentPart>
        </mc:Choice>
        <mc:Fallback>
          <p:pic>
            <p:nvPicPr>
              <p:cNvPr id="8" name="Tinta 7">
                <a:extLst>
                  <a:ext uri="{FF2B5EF4-FFF2-40B4-BE49-F238E27FC236}">
                    <a16:creationId xmlns:a16="http://schemas.microsoft.com/office/drawing/2014/main" id="{B5A080B3-11CE-26C9-0186-6C4324D7394D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867264" y="5201874"/>
                <a:ext cx="286200" cy="386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74983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FE9FA8-E273-580A-A8F3-534F4DE0B5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2A90C18C-2C43-345B-5756-97099FE7154D}"/>
              </a:ext>
            </a:extLst>
          </p:cNvPr>
          <p:cNvSpPr/>
          <p:nvPr/>
        </p:nvSpPr>
        <p:spPr>
          <a:xfrm>
            <a:off x="1399002" y="1054773"/>
            <a:ext cx="9954798" cy="2000548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pt-BR" sz="4400" b="1" u="sng" dirty="0">
                <a:ln w="1905">
                  <a:noFill/>
                </a:ln>
                <a:solidFill>
                  <a:srgbClr val="2683C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Rounded MT Bold" pitchFamily="34" charset="0"/>
                <a:cs typeface="Arial" charset="0"/>
              </a:rPr>
              <a:t>ALUNO 100% ONLINE</a:t>
            </a:r>
          </a:p>
          <a:p>
            <a:pPr algn="ctr">
              <a:defRPr/>
            </a:pPr>
            <a:r>
              <a:rPr lang="pt-BR" sz="4000" b="1" dirty="0">
                <a:ln w="1905">
                  <a:noFill/>
                </a:ln>
                <a:solidFill>
                  <a:srgbClr val="2683C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Rounded MT Bold" pitchFamily="34" charset="0"/>
                <a:cs typeface="Arial" charset="0"/>
              </a:rPr>
              <a:t>Como potencializar meus resultados?</a:t>
            </a:r>
          </a:p>
          <a:p>
            <a:pPr algn="ctr">
              <a:defRPr/>
            </a:pPr>
            <a:endParaRPr lang="pt-BR" sz="4000" b="1" dirty="0">
              <a:ln w="1905">
                <a:noFill/>
              </a:ln>
              <a:solidFill>
                <a:srgbClr val="2683C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 Rounded MT Bold" pitchFamily="34" charset="0"/>
              <a:cs typeface="Arial" charset="0"/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A917FB2A-092A-13D4-9C72-809F6F439F07}"/>
              </a:ext>
            </a:extLst>
          </p:cNvPr>
          <p:cNvSpPr/>
          <p:nvPr/>
        </p:nvSpPr>
        <p:spPr>
          <a:xfrm>
            <a:off x="1399002" y="2055047"/>
            <a:ext cx="9954798" cy="2985433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algn="ctr">
              <a:defRPr/>
            </a:pPr>
            <a:endParaRPr lang="pt-BR" sz="4400" b="1" dirty="0">
              <a:ln w="1905">
                <a:noFill/>
              </a:ln>
              <a:solidFill>
                <a:srgbClr val="2683C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 Rounded MT Bold" pitchFamily="34" charset="0"/>
              <a:cs typeface="Arial" charset="0"/>
            </a:endParaRPr>
          </a:p>
          <a:p>
            <a:pPr algn="just">
              <a:buFont typeface="Arial" pitchFamily="34" charset="0"/>
              <a:buChar char="•"/>
              <a:defRPr/>
            </a:pPr>
            <a:r>
              <a:rPr lang="pt-BR" sz="3600" dirty="0">
                <a:ln w="1905">
                  <a:noFill/>
                </a:ln>
                <a:solidFill>
                  <a:schemeClr val="bg2">
                    <a:lumMod val="1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Rounded MT Bold" pitchFamily="34" charset="0"/>
                <a:cs typeface="Arial" charset="0"/>
              </a:rPr>
              <a:t>Disciplina;</a:t>
            </a:r>
          </a:p>
          <a:p>
            <a:pPr algn="just">
              <a:buFont typeface="Arial" pitchFamily="34" charset="0"/>
              <a:buChar char="•"/>
              <a:defRPr/>
            </a:pPr>
            <a:r>
              <a:rPr lang="pt-BR" sz="3600" dirty="0">
                <a:ln w="1905">
                  <a:noFill/>
                </a:ln>
                <a:solidFill>
                  <a:schemeClr val="bg2">
                    <a:lumMod val="1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Rounded MT Bold" pitchFamily="34" charset="0"/>
                <a:cs typeface="Arial" charset="0"/>
              </a:rPr>
              <a:t>Produtividade;</a:t>
            </a:r>
          </a:p>
          <a:p>
            <a:pPr algn="just">
              <a:buFont typeface="Arial" pitchFamily="34" charset="0"/>
              <a:buChar char="•"/>
              <a:defRPr/>
            </a:pPr>
            <a:r>
              <a:rPr lang="pt-BR" sz="3600" dirty="0">
                <a:ln w="1905">
                  <a:noFill/>
                </a:ln>
                <a:solidFill>
                  <a:schemeClr val="bg2">
                    <a:lumMod val="1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Rounded MT Bold" pitchFamily="34" charset="0"/>
                <a:cs typeface="Arial" charset="0"/>
              </a:rPr>
              <a:t>Reescrita;</a:t>
            </a:r>
          </a:p>
          <a:p>
            <a:pPr algn="just">
              <a:buFont typeface="Arial" pitchFamily="34" charset="0"/>
              <a:buChar char="•"/>
              <a:defRPr/>
            </a:pPr>
            <a:r>
              <a:rPr lang="pt-BR" sz="3600" dirty="0">
                <a:ln w="1905">
                  <a:noFill/>
                </a:ln>
                <a:solidFill>
                  <a:schemeClr val="bg2">
                    <a:lumMod val="1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Rounded MT Bold" pitchFamily="34" charset="0"/>
                <a:cs typeface="Arial" charset="0"/>
              </a:rPr>
              <a:t>Análises temáticas.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6" name="Tinta 5">
                <a:extLst>
                  <a:ext uri="{FF2B5EF4-FFF2-40B4-BE49-F238E27FC236}">
                    <a16:creationId xmlns:a16="http://schemas.microsoft.com/office/drawing/2014/main" id="{C3F9C6E8-44EB-83E9-4A95-317B724CB4E7}"/>
                  </a:ext>
                </a:extLst>
              </p14:cNvPr>
              <p14:cNvContentPartPr/>
              <p14:nvPr/>
            </p14:nvContentPartPr>
            <p14:xfrm>
              <a:off x="4076824" y="2710314"/>
              <a:ext cx="477000" cy="506160"/>
            </p14:xfrm>
          </p:contentPart>
        </mc:Choice>
        <mc:Fallback>
          <p:pic>
            <p:nvPicPr>
              <p:cNvPr id="6" name="Tinta 5">
                <a:extLst>
                  <a:ext uri="{FF2B5EF4-FFF2-40B4-BE49-F238E27FC236}">
                    <a16:creationId xmlns:a16="http://schemas.microsoft.com/office/drawing/2014/main" id="{C3F9C6E8-44EB-83E9-4A95-317B724CB4E7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067824" y="2701314"/>
                <a:ext cx="494640" cy="52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7" name="Tinta 6">
                <a:extLst>
                  <a:ext uri="{FF2B5EF4-FFF2-40B4-BE49-F238E27FC236}">
                    <a16:creationId xmlns:a16="http://schemas.microsoft.com/office/drawing/2014/main" id="{3E43F839-4466-6228-999E-F9A159BEE37D}"/>
                  </a:ext>
                </a:extLst>
              </p14:cNvPr>
              <p14:cNvContentPartPr/>
              <p14:nvPr/>
            </p14:nvContentPartPr>
            <p14:xfrm>
              <a:off x="4900864" y="3370914"/>
              <a:ext cx="401400" cy="445680"/>
            </p14:xfrm>
          </p:contentPart>
        </mc:Choice>
        <mc:Fallback>
          <p:pic>
            <p:nvPicPr>
              <p:cNvPr id="7" name="Tinta 6">
                <a:extLst>
                  <a:ext uri="{FF2B5EF4-FFF2-40B4-BE49-F238E27FC236}">
                    <a16:creationId xmlns:a16="http://schemas.microsoft.com/office/drawing/2014/main" id="{3E43F839-4466-6228-999E-F9A159BEE37D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891864" y="3361914"/>
                <a:ext cx="419040" cy="463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8" name="Tinta 7">
                <a:extLst>
                  <a:ext uri="{FF2B5EF4-FFF2-40B4-BE49-F238E27FC236}">
                    <a16:creationId xmlns:a16="http://schemas.microsoft.com/office/drawing/2014/main" id="{12DDACEB-B73F-DEBA-FA48-7AC8483A9199}"/>
                  </a:ext>
                </a:extLst>
              </p14:cNvPr>
              <p14:cNvContentPartPr/>
              <p14:nvPr/>
            </p14:nvContentPartPr>
            <p14:xfrm>
              <a:off x="4010224" y="3920994"/>
              <a:ext cx="428040" cy="440640"/>
            </p14:xfrm>
          </p:contentPart>
        </mc:Choice>
        <mc:Fallback>
          <p:pic>
            <p:nvPicPr>
              <p:cNvPr id="8" name="Tinta 7">
                <a:extLst>
                  <a:ext uri="{FF2B5EF4-FFF2-40B4-BE49-F238E27FC236}">
                    <a16:creationId xmlns:a16="http://schemas.microsoft.com/office/drawing/2014/main" id="{12DDACEB-B73F-DEBA-FA48-7AC8483A9199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001584" y="3912354"/>
                <a:ext cx="445680" cy="458280"/>
              </a:xfrm>
              <a:prstGeom prst="rect">
                <a:avLst/>
              </a:prstGeom>
            </p:spPr>
          </p:pic>
        </mc:Fallback>
      </mc:AlternateContent>
      <p:grpSp>
        <p:nvGrpSpPr>
          <p:cNvPr id="12" name="Agrupar 11">
            <a:extLst>
              <a:ext uri="{FF2B5EF4-FFF2-40B4-BE49-F238E27FC236}">
                <a16:creationId xmlns:a16="http://schemas.microsoft.com/office/drawing/2014/main" id="{F97340DF-52A7-1781-90E3-C08389603259}"/>
              </a:ext>
            </a:extLst>
          </p:cNvPr>
          <p:cNvGrpSpPr/>
          <p:nvPr/>
        </p:nvGrpSpPr>
        <p:grpSpPr>
          <a:xfrm>
            <a:off x="7148704" y="2714994"/>
            <a:ext cx="789480" cy="815040"/>
            <a:chOff x="7148704" y="2714994"/>
            <a:chExt cx="789480" cy="8150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9">
              <p14:nvContentPartPr>
                <p14:cNvPr id="9" name="Tinta 8">
                  <a:extLst>
                    <a:ext uri="{FF2B5EF4-FFF2-40B4-BE49-F238E27FC236}">
                      <a16:creationId xmlns:a16="http://schemas.microsoft.com/office/drawing/2014/main" id="{9A38D45C-59C1-2713-0DB8-6D500F05D2ED}"/>
                    </a:ext>
                  </a:extLst>
                </p14:cNvPr>
                <p14:cNvContentPartPr/>
                <p14:nvPr/>
              </p14:nvContentPartPr>
              <p14:xfrm>
                <a:off x="7495384" y="3038274"/>
                <a:ext cx="22680" cy="272160"/>
              </p14:xfrm>
            </p:contentPart>
          </mc:Choice>
          <mc:Fallback>
            <p:pic>
              <p:nvPicPr>
                <p:cNvPr id="9" name="Tinta 8">
                  <a:extLst>
                    <a:ext uri="{FF2B5EF4-FFF2-40B4-BE49-F238E27FC236}">
                      <a16:creationId xmlns:a16="http://schemas.microsoft.com/office/drawing/2014/main" id="{9A38D45C-59C1-2713-0DB8-6D500F05D2ED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7486384" y="3029634"/>
                  <a:ext cx="40320" cy="289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">
              <p14:nvContentPartPr>
                <p14:cNvPr id="10" name="Tinta 9">
                  <a:extLst>
                    <a:ext uri="{FF2B5EF4-FFF2-40B4-BE49-F238E27FC236}">
                      <a16:creationId xmlns:a16="http://schemas.microsoft.com/office/drawing/2014/main" id="{1E0C3882-9A7F-0134-AA80-FF38C81865E0}"/>
                    </a:ext>
                  </a:extLst>
                </p14:cNvPr>
                <p14:cNvContentPartPr/>
                <p14:nvPr/>
              </p14:nvContentPartPr>
              <p14:xfrm>
                <a:off x="7426984" y="2966634"/>
                <a:ext cx="205920" cy="303120"/>
              </p14:xfrm>
            </p:contentPart>
          </mc:Choice>
          <mc:Fallback>
            <p:pic>
              <p:nvPicPr>
                <p:cNvPr id="10" name="Tinta 9">
                  <a:extLst>
                    <a:ext uri="{FF2B5EF4-FFF2-40B4-BE49-F238E27FC236}">
                      <a16:creationId xmlns:a16="http://schemas.microsoft.com/office/drawing/2014/main" id="{1E0C3882-9A7F-0134-AA80-FF38C81865E0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7417984" y="2957994"/>
                  <a:ext cx="223560" cy="320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">
              <p14:nvContentPartPr>
                <p14:cNvPr id="11" name="Tinta 10">
                  <a:extLst>
                    <a:ext uri="{FF2B5EF4-FFF2-40B4-BE49-F238E27FC236}">
                      <a16:creationId xmlns:a16="http://schemas.microsoft.com/office/drawing/2014/main" id="{7B98E68B-E22F-45C2-23C1-C15F56C8949C}"/>
                    </a:ext>
                  </a:extLst>
                </p14:cNvPr>
                <p14:cNvContentPartPr/>
                <p14:nvPr/>
              </p14:nvContentPartPr>
              <p14:xfrm>
                <a:off x="7148704" y="2714994"/>
                <a:ext cx="789480" cy="815040"/>
              </p14:xfrm>
            </p:contentPart>
          </mc:Choice>
          <mc:Fallback>
            <p:pic>
              <p:nvPicPr>
                <p:cNvPr id="11" name="Tinta 10">
                  <a:extLst>
                    <a:ext uri="{FF2B5EF4-FFF2-40B4-BE49-F238E27FC236}">
                      <a16:creationId xmlns:a16="http://schemas.microsoft.com/office/drawing/2014/main" id="{7B98E68B-E22F-45C2-23C1-C15F56C8949C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7140064" y="2706354"/>
                  <a:ext cx="807120" cy="8326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0" name="Agrupar 39">
            <a:extLst>
              <a:ext uri="{FF2B5EF4-FFF2-40B4-BE49-F238E27FC236}">
                <a16:creationId xmlns:a16="http://schemas.microsoft.com/office/drawing/2014/main" id="{E1BFCA41-DE94-8744-3E82-4B1FF14E2BD9}"/>
              </a:ext>
            </a:extLst>
          </p:cNvPr>
          <p:cNvGrpSpPr/>
          <p:nvPr/>
        </p:nvGrpSpPr>
        <p:grpSpPr>
          <a:xfrm>
            <a:off x="8554864" y="2515194"/>
            <a:ext cx="3420720" cy="1644120"/>
            <a:chOff x="8554864" y="2515194"/>
            <a:chExt cx="3420720" cy="16441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5">
              <p14:nvContentPartPr>
                <p14:cNvPr id="13" name="Tinta 12">
                  <a:extLst>
                    <a:ext uri="{FF2B5EF4-FFF2-40B4-BE49-F238E27FC236}">
                      <a16:creationId xmlns:a16="http://schemas.microsoft.com/office/drawing/2014/main" id="{E0676757-8259-2EEE-9659-E2D2675F01B9}"/>
                    </a:ext>
                  </a:extLst>
                </p14:cNvPr>
                <p14:cNvContentPartPr/>
                <p14:nvPr/>
              </p14:nvContentPartPr>
              <p14:xfrm>
                <a:off x="8875264" y="3032154"/>
                <a:ext cx="20520" cy="291960"/>
              </p14:xfrm>
            </p:contentPart>
          </mc:Choice>
          <mc:Fallback>
            <p:pic>
              <p:nvPicPr>
                <p:cNvPr id="13" name="Tinta 12">
                  <a:extLst>
                    <a:ext uri="{FF2B5EF4-FFF2-40B4-BE49-F238E27FC236}">
                      <a16:creationId xmlns:a16="http://schemas.microsoft.com/office/drawing/2014/main" id="{E0676757-8259-2EEE-9659-E2D2675F01B9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8866264" y="3023154"/>
                  <a:ext cx="38160" cy="309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">
              <p14:nvContentPartPr>
                <p14:cNvPr id="14" name="Tinta 13">
                  <a:extLst>
                    <a:ext uri="{FF2B5EF4-FFF2-40B4-BE49-F238E27FC236}">
                      <a16:creationId xmlns:a16="http://schemas.microsoft.com/office/drawing/2014/main" id="{6B4F232B-6BB7-2C67-7002-467605B8D160}"/>
                    </a:ext>
                  </a:extLst>
                </p14:cNvPr>
                <p14:cNvContentPartPr/>
                <p14:nvPr/>
              </p14:nvContentPartPr>
              <p14:xfrm>
                <a:off x="8759344" y="2864034"/>
                <a:ext cx="343800" cy="408960"/>
              </p14:xfrm>
            </p:contentPart>
          </mc:Choice>
          <mc:Fallback>
            <p:pic>
              <p:nvPicPr>
                <p:cNvPr id="14" name="Tinta 13">
                  <a:extLst>
                    <a:ext uri="{FF2B5EF4-FFF2-40B4-BE49-F238E27FC236}">
                      <a16:creationId xmlns:a16="http://schemas.microsoft.com/office/drawing/2014/main" id="{6B4F232B-6BB7-2C67-7002-467605B8D160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8750704" y="2855034"/>
                  <a:ext cx="361440" cy="426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">
              <p14:nvContentPartPr>
                <p14:cNvPr id="15" name="Tinta 14">
                  <a:extLst>
                    <a:ext uri="{FF2B5EF4-FFF2-40B4-BE49-F238E27FC236}">
                      <a16:creationId xmlns:a16="http://schemas.microsoft.com/office/drawing/2014/main" id="{C92D4849-417E-623F-D5BF-D5405C7814B5}"/>
                    </a:ext>
                  </a:extLst>
                </p14:cNvPr>
                <p14:cNvContentPartPr/>
                <p14:nvPr/>
              </p14:nvContentPartPr>
              <p14:xfrm>
                <a:off x="8554864" y="2726154"/>
                <a:ext cx="757800" cy="877320"/>
              </p14:xfrm>
            </p:contentPart>
          </mc:Choice>
          <mc:Fallback>
            <p:pic>
              <p:nvPicPr>
                <p:cNvPr id="15" name="Tinta 14">
                  <a:extLst>
                    <a:ext uri="{FF2B5EF4-FFF2-40B4-BE49-F238E27FC236}">
                      <a16:creationId xmlns:a16="http://schemas.microsoft.com/office/drawing/2014/main" id="{C92D4849-417E-623F-D5BF-D5405C7814B5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8546224" y="2717154"/>
                  <a:ext cx="775440" cy="894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">
              <p14:nvContentPartPr>
                <p14:cNvPr id="17" name="Tinta 16">
                  <a:extLst>
                    <a:ext uri="{FF2B5EF4-FFF2-40B4-BE49-F238E27FC236}">
                      <a16:creationId xmlns:a16="http://schemas.microsoft.com/office/drawing/2014/main" id="{8352DDE7-2BCB-D42A-42DC-950833F26F3E}"/>
                    </a:ext>
                  </a:extLst>
                </p14:cNvPr>
                <p14:cNvContentPartPr/>
                <p14:nvPr/>
              </p14:nvContentPartPr>
              <p14:xfrm>
                <a:off x="9388984" y="2781954"/>
                <a:ext cx="388440" cy="243360"/>
              </p14:xfrm>
            </p:contentPart>
          </mc:Choice>
          <mc:Fallback>
            <p:pic>
              <p:nvPicPr>
                <p:cNvPr id="17" name="Tinta 16">
                  <a:extLst>
                    <a:ext uri="{FF2B5EF4-FFF2-40B4-BE49-F238E27FC236}">
                      <a16:creationId xmlns:a16="http://schemas.microsoft.com/office/drawing/2014/main" id="{8352DDE7-2BCB-D42A-42DC-950833F26F3E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9379984" y="2772954"/>
                  <a:ext cx="406080" cy="261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">
              <p14:nvContentPartPr>
                <p14:cNvPr id="18" name="Tinta 17">
                  <a:extLst>
                    <a:ext uri="{FF2B5EF4-FFF2-40B4-BE49-F238E27FC236}">
                      <a16:creationId xmlns:a16="http://schemas.microsoft.com/office/drawing/2014/main" id="{00280344-CA35-A99B-D12F-7FA4A1981136}"/>
                    </a:ext>
                  </a:extLst>
                </p14:cNvPr>
                <p14:cNvContentPartPr/>
                <p14:nvPr/>
              </p14:nvContentPartPr>
              <p14:xfrm>
                <a:off x="10017544" y="2660274"/>
                <a:ext cx="30600" cy="338040"/>
              </p14:xfrm>
            </p:contentPart>
          </mc:Choice>
          <mc:Fallback>
            <p:pic>
              <p:nvPicPr>
                <p:cNvPr id="18" name="Tinta 17">
                  <a:extLst>
                    <a:ext uri="{FF2B5EF4-FFF2-40B4-BE49-F238E27FC236}">
                      <a16:creationId xmlns:a16="http://schemas.microsoft.com/office/drawing/2014/main" id="{00280344-CA35-A99B-D12F-7FA4A1981136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10008544" y="2651634"/>
                  <a:ext cx="48240" cy="355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">
              <p14:nvContentPartPr>
                <p14:cNvPr id="19" name="Tinta 18">
                  <a:extLst>
                    <a:ext uri="{FF2B5EF4-FFF2-40B4-BE49-F238E27FC236}">
                      <a16:creationId xmlns:a16="http://schemas.microsoft.com/office/drawing/2014/main" id="{600A50F8-B9AA-0CB3-4EE4-65DA0CFDBDC9}"/>
                    </a:ext>
                  </a:extLst>
                </p14:cNvPr>
                <p14:cNvContentPartPr/>
                <p14:nvPr/>
              </p14:nvContentPartPr>
              <p14:xfrm>
                <a:off x="9876064" y="2515194"/>
                <a:ext cx="421560" cy="213480"/>
              </p14:xfrm>
            </p:contentPart>
          </mc:Choice>
          <mc:Fallback>
            <p:pic>
              <p:nvPicPr>
                <p:cNvPr id="19" name="Tinta 18">
                  <a:extLst>
                    <a:ext uri="{FF2B5EF4-FFF2-40B4-BE49-F238E27FC236}">
                      <a16:creationId xmlns:a16="http://schemas.microsoft.com/office/drawing/2014/main" id="{600A50F8-B9AA-0CB3-4EE4-65DA0CFDBDC9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9867424" y="2506554"/>
                  <a:ext cx="439200" cy="231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7">
              <p14:nvContentPartPr>
                <p14:cNvPr id="20" name="Tinta 19">
                  <a:extLst>
                    <a:ext uri="{FF2B5EF4-FFF2-40B4-BE49-F238E27FC236}">
                      <a16:creationId xmlns:a16="http://schemas.microsoft.com/office/drawing/2014/main" id="{7490FC33-CB49-C194-8D40-0D6A1FA323BF}"/>
                    </a:ext>
                  </a:extLst>
                </p14:cNvPr>
                <p14:cNvContentPartPr/>
                <p14:nvPr/>
              </p14:nvContentPartPr>
              <p14:xfrm>
                <a:off x="9991264" y="2685834"/>
                <a:ext cx="179640" cy="119160"/>
              </p14:xfrm>
            </p:contentPart>
          </mc:Choice>
          <mc:Fallback>
            <p:pic>
              <p:nvPicPr>
                <p:cNvPr id="20" name="Tinta 19">
                  <a:extLst>
                    <a:ext uri="{FF2B5EF4-FFF2-40B4-BE49-F238E27FC236}">
                      <a16:creationId xmlns:a16="http://schemas.microsoft.com/office/drawing/2014/main" id="{7490FC33-CB49-C194-8D40-0D6A1FA323BF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9982264" y="2676834"/>
                  <a:ext cx="197280" cy="136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9">
              <p14:nvContentPartPr>
                <p14:cNvPr id="21" name="Tinta 20">
                  <a:extLst>
                    <a:ext uri="{FF2B5EF4-FFF2-40B4-BE49-F238E27FC236}">
                      <a16:creationId xmlns:a16="http://schemas.microsoft.com/office/drawing/2014/main" id="{4D349397-A57E-A321-1318-34F0C2A306A7}"/>
                    </a:ext>
                  </a:extLst>
                </p14:cNvPr>
                <p14:cNvContentPartPr/>
                <p14:nvPr/>
              </p14:nvContentPartPr>
              <p14:xfrm>
                <a:off x="10136344" y="2774034"/>
                <a:ext cx="352800" cy="234000"/>
              </p14:xfrm>
            </p:contentPart>
          </mc:Choice>
          <mc:Fallback>
            <p:pic>
              <p:nvPicPr>
                <p:cNvPr id="21" name="Tinta 20">
                  <a:extLst>
                    <a:ext uri="{FF2B5EF4-FFF2-40B4-BE49-F238E27FC236}">
                      <a16:creationId xmlns:a16="http://schemas.microsoft.com/office/drawing/2014/main" id="{4D349397-A57E-A321-1318-34F0C2A306A7}"/>
                    </a:ext>
                  </a:extLst>
                </p:cNvPr>
                <p:cNvPicPr/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10127344" y="2765394"/>
                  <a:ext cx="370440" cy="251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1">
              <p14:nvContentPartPr>
                <p14:cNvPr id="22" name="Tinta 21">
                  <a:extLst>
                    <a:ext uri="{FF2B5EF4-FFF2-40B4-BE49-F238E27FC236}">
                      <a16:creationId xmlns:a16="http://schemas.microsoft.com/office/drawing/2014/main" id="{D01A18EE-FA53-C997-5790-9303FB6BF860}"/>
                    </a:ext>
                  </a:extLst>
                </p14:cNvPr>
                <p14:cNvContentPartPr/>
                <p14:nvPr/>
              </p14:nvContentPartPr>
              <p14:xfrm>
                <a:off x="10530904" y="2725794"/>
                <a:ext cx="264240" cy="460080"/>
              </p14:xfrm>
            </p:contentPart>
          </mc:Choice>
          <mc:Fallback>
            <p:pic>
              <p:nvPicPr>
                <p:cNvPr id="22" name="Tinta 21">
                  <a:extLst>
                    <a:ext uri="{FF2B5EF4-FFF2-40B4-BE49-F238E27FC236}">
                      <a16:creationId xmlns:a16="http://schemas.microsoft.com/office/drawing/2014/main" id="{D01A18EE-FA53-C997-5790-9303FB6BF860}"/>
                    </a:ext>
                  </a:extLst>
                </p:cNvPr>
                <p:cNvPicPr/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10522264" y="2716794"/>
                  <a:ext cx="281880" cy="477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3">
              <p14:nvContentPartPr>
                <p14:cNvPr id="23" name="Tinta 22">
                  <a:extLst>
                    <a:ext uri="{FF2B5EF4-FFF2-40B4-BE49-F238E27FC236}">
                      <a16:creationId xmlns:a16="http://schemas.microsoft.com/office/drawing/2014/main" id="{53CD98B8-DDD1-A6FF-17D6-6AF461BC891C}"/>
                    </a:ext>
                  </a:extLst>
                </p14:cNvPr>
                <p14:cNvContentPartPr/>
                <p14:nvPr/>
              </p14:nvContentPartPr>
              <p14:xfrm>
                <a:off x="10736464" y="2663874"/>
                <a:ext cx="262440" cy="206280"/>
              </p14:xfrm>
            </p:contentPart>
          </mc:Choice>
          <mc:Fallback>
            <p:pic>
              <p:nvPicPr>
                <p:cNvPr id="23" name="Tinta 22">
                  <a:extLst>
                    <a:ext uri="{FF2B5EF4-FFF2-40B4-BE49-F238E27FC236}">
                      <a16:creationId xmlns:a16="http://schemas.microsoft.com/office/drawing/2014/main" id="{53CD98B8-DDD1-A6FF-17D6-6AF461BC891C}"/>
                    </a:ext>
                  </a:extLst>
                </p:cNvPr>
                <p:cNvPicPr/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10727464" y="2655234"/>
                  <a:ext cx="280080" cy="223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5">
              <p14:nvContentPartPr>
                <p14:cNvPr id="25" name="Tinta 24">
                  <a:extLst>
                    <a:ext uri="{FF2B5EF4-FFF2-40B4-BE49-F238E27FC236}">
                      <a16:creationId xmlns:a16="http://schemas.microsoft.com/office/drawing/2014/main" id="{407E10B2-EC82-4380-47CF-F2B09622502C}"/>
                    </a:ext>
                  </a:extLst>
                </p14:cNvPr>
                <p14:cNvContentPartPr/>
                <p14:nvPr/>
              </p14:nvContentPartPr>
              <p14:xfrm>
                <a:off x="9338224" y="3474594"/>
                <a:ext cx="381240" cy="255960"/>
              </p14:xfrm>
            </p:contentPart>
          </mc:Choice>
          <mc:Fallback>
            <p:pic>
              <p:nvPicPr>
                <p:cNvPr id="25" name="Tinta 24">
                  <a:extLst>
                    <a:ext uri="{FF2B5EF4-FFF2-40B4-BE49-F238E27FC236}">
                      <a16:creationId xmlns:a16="http://schemas.microsoft.com/office/drawing/2014/main" id="{407E10B2-EC82-4380-47CF-F2B09622502C}"/>
                    </a:ext>
                  </a:extLst>
                </p:cNvPr>
                <p:cNvPicPr/>
                <p:nvPr/>
              </p:nvPicPr>
              <p:blipFill>
                <a:blip r:embed="rId36"/>
                <a:stretch>
                  <a:fillRect/>
                </a:stretch>
              </p:blipFill>
              <p:spPr>
                <a:xfrm>
                  <a:off x="9329584" y="3465594"/>
                  <a:ext cx="398880" cy="273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7">
              <p14:nvContentPartPr>
                <p14:cNvPr id="26" name="Tinta 25">
                  <a:extLst>
                    <a:ext uri="{FF2B5EF4-FFF2-40B4-BE49-F238E27FC236}">
                      <a16:creationId xmlns:a16="http://schemas.microsoft.com/office/drawing/2014/main" id="{6C1F78CD-D5F5-D403-B4FF-90D02F4506FA}"/>
                    </a:ext>
                  </a:extLst>
                </p14:cNvPr>
                <p14:cNvContentPartPr/>
                <p14:nvPr/>
              </p14:nvContentPartPr>
              <p14:xfrm>
                <a:off x="9944824" y="3376314"/>
                <a:ext cx="6480" cy="272160"/>
              </p14:xfrm>
            </p:contentPart>
          </mc:Choice>
          <mc:Fallback>
            <p:pic>
              <p:nvPicPr>
                <p:cNvPr id="26" name="Tinta 25">
                  <a:extLst>
                    <a:ext uri="{FF2B5EF4-FFF2-40B4-BE49-F238E27FC236}">
                      <a16:creationId xmlns:a16="http://schemas.microsoft.com/office/drawing/2014/main" id="{6C1F78CD-D5F5-D403-B4FF-90D02F4506FA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9936184" y="3367674"/>
                  <a:ext cx="24120" cy="289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9">
              <p14:nvContentPartPr>
                <p14:cNvPr id="27" name="Tinta 26">
                  <a:extLst>
                    <a:ext uri="{FF2B5EF4-FFF2-40B4-BE49-F238E27FC236}">
                      <a16:creationId xmlns:a16="http://schemas.microsoft.com/office/drawing/2014/main" id="{7A20E0B2-FC40-BA15-736B-7E73BB3305F0}"/>
                    </a:ext>
                  </a:extLst>
                </p14:cNvPr>
                <p14:cNvContentPartPr/>
                <p14:nvPr/>
              </p14:nvContentPartPr>
              <p14:xfrm>
                <a:off x="9750784" y="3201354"/>
                <a:ext cx="299520" cy="204480"/>
              </p14:xfrm>
            </p:contentPart>
          </mc:Choice>
          <mc:Fallback>
            <p:pic>
              <p:nvPicPr>
                <p:cNvPr id="27" name="Tinta 26">
                  <a:extLst>
                    <a:ext uri="{FF2B5EF4-FFF2-40B4-BE49-F238E27FC236}">
                      <a16:creationId xmlns:a16="http://schemas.microsoft.com/office/drawing/2014/main" id="{7A20E0B2-FC40-BA15-736B-7E73BB3305F0}"/>
                    </a:ext>
                  </a:extLst>
                </p:cNvPr>
                <p:cNvPicPr/>
                <p:nvPr/>
              </p:nvPicPr>
              <p:blipFill>
                <a:blip r:embed="rId40"/>
                <a:stretch>
                  <a:fillRect/>
                </a:stretch>
              </p:blipFill>
              <p:spPr>
                <a:xfrm>
                  <a:off x="9741784" y="3192714"/>
                  <a:ext cx="317160" cy="222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1">
              <p14:nvContentPartPr>
                <p14:cNvPr id="29" name="Tinta 28">
                  <a:extLst>
                    <a:ext uri="{FF2B5EF4-FFF2-40B4-BE49-F238E27FC236}">
                      <a16:creationId xmlns:a16="http://schemas.microsoft.com/office/drawing/2014/main" id="{0EFD8AE9-9C58-05B1-317D-BEB94A7A7E54}"/>
                    </a:ext>
                  </a:extLst>
                </p14:cNvPr>
                <p14:cNvContentPartPr/>
                <p14:nvPr/>
              </p14:nvContentPartPr>
              <p14:xfrm>
                <a:off x="10013224" y="3481074"/>
                <a:ext cx="149760" cy="219240"/>
              </p14:xfrm>
            </p:contentPart>
          </mc:Choice>
          <mc:Fallback>
            <p:pic>
              <p:nvPicPr>
                <p:cNvPr id="29" name="Tinta 28">
                  <a:extLst>
                    <a:ext uri="{FF2B5EF4-FFF2-40B4-BE49-F238E27FC236}">
                      <a16:creationId xmlns:a16="http://schemas.microsoft.com/office/drawing/2014/main" id="{0EFD8AE9-9C58-05B1-317D-BEB94A7A7E54}"/>
                    </a:ext>
                  </a:extLst>
                </p:cNvPr>
                <p:cNvPicPr/>
                <p:nvPr/>
              </p:nvPicPr>
              <p:blipFill>
                <a:blip r:embed="rId42"/>
                <a:stretch>
                  <a:fillRect/>
                </a:stretch>
              </p:blipFill>
              <p:spPr>
                <a:xfrm>
                  <a:off x="10004584" y="3472434"/>
                  <a:ext cx="167400" cy="236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3">
              <p14:nvContentPartPr>
                <p14:cNvPr id="30" name="Tinta 29">
                  <a:extLst>
                    <a:ext uri="{FF2B5EF4-FFF2-40B4-BE49-F238E27FC236}">
                      <a16:creationId xmlns:a16="http://schemas.microsoft.com/office/drawing/2014/main" id="{643AD406-65CB-3D6B-0C54-48307FAA4966}"/>
                    </a:ext>
                  </a:extLst>
                </p14:cNvPr>
                <p14:cNvContentPartPr/>
                <p14:nvPr/>
              </p14:nvContentPartPr>
              <p14:xfrm>
                <a:off x="10178464" y="3438234"/>
                <a:ext cx="318600" cy="199800"/>
              </p14:xfrm>
            </p:contentPart>
          </mc:Choice>
          <mc:Fallback>
            <p:pic>
              <p:nvPicPr>
                <p:cNvPr id="30" name="Tinta 29">
                  <a:extLst>
                    <a:ext uri="{FF2B5EF4-FFF2-40B4-BE49-F238E27FC236}">
                      <a16:creationId xmlns:a16="http://schemas.microsoft.com/office/drawing/2014/main" id="{643AD406-65CB-3D6B-0C54-48307FAA4966}"/>
                    </a:ext>
                  </a:extLst>
                </p:cNvPr>
                <p:cNvPicPr/>
                <p:nvPr/>
              </p:nvPicPr>
              <p:blipFill>
                <a:blip r:embed="rId44"/>
                <a:stretch>
                  <a:fillRect/>
                </a:stretch>
              </p:blipFill>
              <p:spPr>
                <a:xfrm>
                  <a:off x="10169824" y="3429234"/>
                  <a:ext cx="336240" cy="217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5">
              <p14:nvContentPartPr>
                <p14:cNvPr id="31" name="Tinta 30">
                  <a:extLst>
                    <a:ext uri="{FF2B5EF4-FFF2-40B4-BE49-F238E27FC236}">
                      <a16:creationId xmlns:a16="http://schemas.microsoft.com/office/drawing/2014/main" id="{32058AB4-BE58-6594-4A1A-A646D6EBCFB0}"/>
                    </a:ext>
                  </a:extLst>
                </p14:cNvPr>
                <p14:cNvContentPartPr/>
                <p14:nvPr/>
              </p14:nvContentPartPr>
              <p14:xfrm>
                <a:off x="10530904" y="3292434"/>
                <a:ext cx="427680" cy="531360"/>
              </p14:xfrm>
            </p:contentPart>
          </mc:Choice>
          <mc:Fallback>
            <p:pic>
              <p:nvPicPr>
                <p:cNvPr id="31" name="Tinta 30">
                  <a:extLst>
                    <a:ext uri="{FF2B5EF4-FFF2-40B4-BE49-F238E27FC236}">
                      <a16:creationId xmlns:a16="http://schemas.microsoft.com/office/drawing/2014/main" id="{32058AB4-BE58-6594-4A1A-A646D6EBCFB0}"/>
                    </a:ext>
                  </a:extLst>
                </p:cNvPr>
                <p:cNvPicPr/>
                <p:nvPr/>
              </p:nvPicPr>
              <p:blipFill>
                <a:blip r:embed="rId46"/>
                <a:stretch>
                  <a:fillRect/>
                </a:stretch>
              </p:blipFill>
              <p:spPr>
                <a:xfrm>
                  <a:off x="10522264" y="3283434"/>
                  <a:ext cx="445320" cy="549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7">
              <p14:nvContentPartPr>
                <p14:cNvPr id="33" name="Tinta 32">
                  <a:extLst>
                    <a:ext uri="{FF2B5EF4-FFF2-40B4-BE49-F238E27FC236}">
                      <a16:creationId xmlns:a16="http://schemas.microsoft.com/office/drawing/2014/main" id="{F99B4F7C-0416-A190-99E9-CE48D44F8221}"/>
                    </a:ext>
                  </a:extLst>
                </p14:cNvPr>
                <p14:cNvContentPartPr/>
                <p14:nvPr/>
              </p14:nvContentPartPr>
              <p14:xfrm>
                <a:off x="10930144" y="3244194"/>
                <a:ext cx="205920" cy="175320"/>
              </p14:xfrm>
            </p:contentPart>
          </mc:Choice>
          <mc:Fallback>
            <p:pic>
              <p:nvPicPr>
                <p:cNvPr id="33" name="Tinta 32">
                  <a:extLst>
                    <a:ext uri="{FF2B5EF4-FFF2-40B4-BE49-F238E27FC236}">
                      <a16:creationId xmlns:a16="http://schemas.microsoft.com/office/drawing/2014/main" id="{F99B4F7C-0416-A190-99E9-CE48D44F8221}"/>
                    </a:ext>
                  </a:extLst>
                </p:cNvPr>
                <p:cNvPicPr/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10921144" y="3235194"/>
                  <a:ext cx="223560" cy="192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9">
              <p14:nvContentPartPr>
                <p14:cNvPr id="34" name="Tinta 33">
                  <a:extLst>
                    <a:ext uri="{FF2B5EF4-FFF2-40B4-BE49-F238E27FC236}">
                      <a16:creationId xmlns:a16="http://schemas.microsoft.com/office/drawing/2014/main" id="{2F0C41D0-C228-9DF0-85F7-108AC5705380}"/>
                    </a:ext>
                  </a:extLst>
                </p14:cNvPr>
                <p14:cNvContentPartPr/>
                <p14:nvPr/>
              </p14:nvContentPartPr>
              <p14:xfrm>
                <a:off x="11222104" y="3138714"/>
                <a:ext cx="216000" cy="162000"/>
              </p14:xfrm>
            </p:contentPart>
          </mc:Choice>
          <mc:Fallback>
            <p:pic>
              <p:nvPicPr>
                <p:cNvPr id="34" name="Tinta 33">
                  <a:extLst>
                    <a:ext uri="{FF2B5EF4-FFF2-40B4-BE49-F238E27FC236}">
                      <a16:creationId xmlns:a16="http://schemas.microsoft.com/office/drawing/2014/main" id="{2F0C41D0-C228-9DF0-85F7-108AC5705380}"/>
                    </a:ext>
                  </a:extLst>
                </p:cNvPr>
                <p:cNvPicPr/>
                <p:nvPr/>
              </p:nvPicPr>
              <p:blipFill>
                <a:blip r:embed="rId50"/>
                <a:stretch>
                  <a:fillRect/>
                </a:stretch>
              </p:blipFill>
              <p:spPr>
                <a:xfrm>
                  <a:off x="11213104" y="3129714"/>
                  <a:ext cx="233640" cy="179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1">
              <p14:nvContentPartPr>
                <p14:cNvPr id="35" name="Tinta 34">
                  <a:extLst>
                    <a:ext uri="{FF2B5EF4-FFF2-40B4-BE49-F238E27FC236}">
                      <a16:creationId xmlns:a16="http://schemas.microsoft.com/office/drawing/2014/main" id="{86B0D3A9-91E5-57B4-6504-7F15BEBF9B8A}"/>
                    </a:ext>
                  </a:extLst>
                </p14:cNvPr>
                <p14:cNvContentPartPr/>
                <p14:nvPr/>
              </p14:nvContentPartPr>
              <p14:xfrm>
                <a:off x="11477704" y="2999394"/>
                <a:ext cx="439200" cy="189000"/>
              </p14:xfrm>
            </p:contentPart>
          </mc:Choice>
          <mc:Fallback>
            <p:pic>
              <p:nvPicPr>
                <p:cNvPr id="35" name="Tinta 34">
                  <a:extLst>
                    <a:ext uri="{FF2B5EF4-FFF2-40B4-BE49-F238E27FC236}">
                      <a16:creationId xmlns:a16="http://schemas.microsoft.com/office/drawing/2014/main" id="{86B0D3A9-91E5-57B4-6504-7F15BEBF9B8A}"/>
                    </a:ext>
                  </a:extLst>
                </p:cNvPr>
                <p:cNvPicPr/>
                <p:nvPr/>
              </p:nvPicPr>
              <p:blipFill>
                <a:blip r:embed="rId52"/>
                <a:stretch>
                  <a:fillRect/>
                </a:stretch>
              </p:blipFill>
              <p:spPr>
                <a:xfrm>
                  <a:off x="11469064" y="2990394"/>
                  <a:ext cx="456840" cy="206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3">
              <p14:nvContentPartPr>
                <p14:cNvPr id="36" name="Tinta 35">
                  <a:extLst>
                    <a:ext uri="{FF2B5EF4-FFF2-40B4-BE49-F238E27FC236}">
                      <a16:creationId xmlns:a16="http://schemas.microsoft.com/office/drawing/2014/main" id="{ECFAFCC0-4772-C4F8-8764-71A62EECAB6F}"/>
                    </a:ext>
                  </a:extLst>
                </p14:cNvPr>
                <p14:cNvContentPartPr/>
                <p14:nvPr/>
              </p14:nvContentPartPr>
              <p14:xfrm>
                <a:off x="11248384" y="2973114"/>
                <a:ext cx="26640" cy="360"/>
              </p14:xfrm>
            </p:contentPart>
          </mc:Choice>
          <mc:Fallback>
            <p:pic>
              <p:nvPicPr>
                <p:cNvPr id="36" name="Tinta 35">
                  <a:extLst>
                    <a:ext uri="{FF2B5EF4-FFF2-40B4-BE49-F238E27FC236}">
                      <a16:creationId xmlns:a16="http://schemas.microsoft.com/office/drawing/2014/main" id="{ECFAFCC0-4772-C4F8-8764-71A62EECAB6F}"/>
                    </a:ext>
                  </a:extLst>
                </p:cNvPr>
                <p:cNvPicPr/>
                <p:nvPr/>
              </p:nvPicPr>
              <p:blipFill>
                <a:blip r:embed="rId54"/>
                <a:stretch>
                  <a:fillRect/>
                </a:stretch>
              </p:blipFill>
              <p:spPr>
                <a:xfrm>
                  <a:off x="11239384" y="2964114"/>
                  <a:ext cx="4428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5">
              <p14:nvContentPartPr>
                <p14:cNvPr id="37" name="Tinta 36">
                  <a:extLst>
                    <a:ext uri="{FF2B5EF4-FFF2-40B4-BE49-F238E27FC236}">
                      <a16:creationId xmlns:a16="http://schemas.microsoft.com/office/drawing/2014/main" id="{E702E0A6-7C71-9D93-3648-90C38134956E}"/>
                    </a:ext>
                  </a:extLst>
                </p14:cNvPr>
                <p14:cNvContentPartPr/>
                <p14:nvPr/>
              </p14:nvContentPartPr>
              <p14:xfrm>
                <a:off x="11876944" y="2588634"/>
                <a:ext cx="84960" cy="418320"/>
              </p14:xfrm>
            </p:contentPart>
          </mc:Choice>
          <mc:Fallback>
            <p:pic>
              <p:nvPicPr>
                <p:cNvPr id="37" name="Tinta 36">
                  <a:extLst>
                    <a:ext uri="{FF2B5EF4-FFF2-40B4-BE49-F238E27FC236}">
                      <a16:creationId xmlns:a16="http://schemas.microsoft.com/office/drawing/2014/main" id="{E702E0A6-7C71-9D93-3648-90C38134956E}"/>
                    </a:ext>
                  </a:extLst>
                </p:cNvPr>
                <p:cNvPicPr/>
                <p:nvPr/>
              </p:nvPicPr>
              <p:blipFill>
                <a:blip r:embed="rId56"/>
                <a:stretch>
                  <a:fillRect/>
                </a:stretch>
              </p:blipFill>
              <p:spPr>
                <a:xfrm>
                  <a:off x="11867944" y="2579994"/>
                  <a:ext cx="102600" cy="435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7">
              <p14:nvContentPartPr>
                <p14:cNvPr id="38" name="Tinta 37">
                  <a:extLst>
                    <a:ext uri="{FF2B5EF4-FFF2-40B4-BE49-F238E27FC236}">
                      <a16:creationId xmlns:a16="http://schemas.microsoft.com/office/drawing/2014/main" id="{8E760EA5-1056-0B29-73D2-E87623A4DBF0}"/>
                    </a:ext>
                  </a:extLst>
                </p14:cNvPr>
                <p14:cNvContentPartPr/>
                <p14:nvPr/>
              </p14:nvContentPartPr>
              <p14:xfrm>
                <a:off x="11957224" y="3146274"/>
                <a:ext cx="18360" cy="29520"/>
              </p14:xfrm>
            </p:contentPart>
          </mc:Choice>
          <mc:Fallback>
            <p:pic>
              <p:nvPicPr>
                <p:cNvPr id="38" name="Tinta 37">
                  <a:extLst>
                    <a:ext uri="{FF2B5EF4-FFF2-40B4-BE49-F238E27FC236}">
                      <a16:creationId xmlns:a16="http://schemas.microsoft.com/office/drawing/2014/main" id="{8E760EA5-1056-0B29-73D2-E87623A4DBF0}"/>
                    </a:ext>
                  </a:extLst>
                </p:cNvPr>
                <p:cNvPicPr/>
                <p:nvPr/>
              </p:nvPicPr>
              <p:blipFill>
                <a:blip r:embed="rId58"/>
                <a:stretch>
                  <a:fillRect/>
                </a:stretch>
              </p:blipFill>
              <p:spPr>
                <a:xfrm>
                  <a:off x="11948584" y="3137274"/>
                  <a:ext cx="36000" cy="47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9">
              <p14:nvContentPartPr>
                <p14:cNvPr id="39" name="Tinta 38">
                  <a:extLst>
                    <a:ext uri="{FF2B5EF4-FFF2-40B4-BE49-F238E27FC236}">
                      <a16:creationId xmlns:a16="http://schemas.microsoft.com/office/drawing/2014/main" id="{4CFEAE00-1DFF-AA51-E4BB-42C7519C88CC}"/>
                    </a:ext>
                  </a:extLst>
                </p14:cNvPr>
                <p14:cNvContentPartPr/>
                <p14:nvPr/>
              </p14:nvContentPartPr>
              <p14:xfrm>
                <a:off x="10182784" y="3559914"/>
                <a:ext cx="1325880" cy="599400"/>
              </p14:xfrm>
            </p:contentPart>
          </mc:Choice>
          <mc:Fallback>
            <p:pic>
              <p:nvPicPr>
                <p:cNvPr id="39" name="Tinta 38">
                  <a:extLst>
                    <a:ext uri="{FF2B5EF4-FFF2-40B4-BE49-F238E27FC236}">
                      <a16:creationId xmlns:a16="http://schemas.microsoft.com/office/drawing/2014/main" id="{4CFEAE00-1DFF-AA51-E4BB-42C7519C88CC}"/>
                    </a:ext>
                  </a:extLst>
                </p:cNvPr>
                <p:cNvPicPr/>
                <p:nvPr/>
              </p:nvPicPr>
              <p:blipFill>
                <a:blip r:embed="rId60"/>
                <a:stretch>
                  <a:fillRect/>
                </a:stretch>
              </p:blipFill>
              <p:spPr>
                <a:xfrm>
                  <a:off x="10173784" y="3550914"/>
                  <a:ext cx="1343520" cy="6170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61">
            <p14:nvContentPartPr>
              <p14:cNvPr id="41" name="Tinta 40">
                <a:extLst>
                  <a:ext uri="{FF2B5EF4-FFF2-40B4-BE49-F238E27FC236}">
                    <a16:creationId xmlns:a16="http://schemas.microsoft.com/office/drawing/2014/main" id="{B4465358-3C02-F406-1B77-B6C96F68DA24}"/>
                  </a:ext>
                </a:extLst>
              </p14:cNvPr>
              <p14:cNvContentPartPr/>
              <p14:nvPr/>
            </p14:nvContentPartPr>
            <p14:xfrm>
              <a:off x="6051064" y="4443714"/>
              <a:ext cx="296640" cy="404640"/>
            </p14:xfrm>
          </p:contentPart>
        </mc:Choice>
        <mc:Fallback>
          <p:pic>
            <p:nvPicPr>
              <p:cNvPr id="41" name="Tinta 40">
                <a:extLst>
                  <a:ext uri="{FF2B5EF4-FFF2-40B4-BE49-F238E27FC236}">
                    <a16:creationId xmlns:a16="http://schemas.microsoft.com/office/drawing/2014/main" id="{B4465358-3C02-F406-1B77-B6C96F68DA24}"/>
                  </a:ext>
                </a:extLst>
              </p:cNvPr>
              <p:cNvPicPr/>
              <p:nvPr/>
            </p:nvPicPr>
            <p:blipFill>
              <a:blip r:embed="rId62"/>
              <a:stretch>
                <a:fillRect/>
              </a:stretch>
            </p:blipFill>
            <p:spPr>
              <a:xfrm>
                <a:off x="6042064" y="4434714"/>
                <a:ext cx="314280" cy="422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095369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8D0BFD-B91F-F0CD-28BC-007F535094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ítulo 3">
            <a:extLst>
              <a:ext uri="{FF2B5EF4-FFF2-40B4-BE49-F238E27FC236}">
                <a16:creationId xmlns:a16="http://schemas.microsoft.com/office/drawing/2014/main" id="{25C6EA5B-A3F7-0C00-3D03-B91EB32C896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54145381"/>
              </p:ext>
            </p:extLst>
          </p:nvPr>
        </p:nvGraphicFramePr>
        <p:xfrm>
          <a:off x="1944294" y="1453075"/>
          <a:ext cx="8431232" cy="4715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tângulo arredondado 3">
            <a:extLst>
              <a:ext uri="{FF2B5EF4-FFF2-40B4-BE49-F238E27FC236}">
                <a16:creationId xmlns:a16="http://schemas.microsoft.com/office/drawing/2014/main" id="{8346E406-F96F-F83D-BADE-62CF5BEF8490}"/>
              </a:ext>
            </a:extLst>
          </p:cNvPr>
          <p:cNvSpPr/>
          <p:nvPr/>
        </p:nvSpPr>
        <p:spPr>
          <a:xfrm>
            <a:off x="3392705" y="345113"/>
            <a:ext cx="6135328" cy="68866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PRINCIPAIS COMPETÊNCIAS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6" name="Tinta 5">
                <a:extLst>
                  <a:ext uri="{FF2B5EF4-FFF2-40B4-BE49-F238E27FC236}">
                    <a16:creationId xmlns:a16="http://schemas.microsoft.com/office/drawing/2014/main" id="{271E6095-F2F2-5458-C0AE-4834EF5151C1}"/>
                  </a:ext>
                </a:extLst>
              </p14:cNvPr>
              <p14:cNvContentPartPr/>
              <p14:nvPr/>
            </p14:nvContentPartPr>
            <p14:xfrm>
              <a:off x="4628344" y="2276874"/>
              <a:ext cx="381240" cy="387360"/>
            </p14:xfrm>
          </p:contentPart>
        </mc:Choice>
        <mc:Fallback>
          <p:pic>
            <p:nvPicPr>
              <p:cNvPr id="6" name="Tinta 5">
                <a:extLst>
                  <a:ext uri="{FF2B5EF4-FFF2-40B4-BE49-F238E27FC236}">
                    <a16:creationId xmlns:a16="http://schemas.microsoft.com/office/drawing/2014/main" id="{271E6095-F2F2-5458-C0AE-4834EF5151C1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619704" y="2268234"/>
                <a:ext cx="398880" cy="405000"/>
              </a:xfrm>
              <a:prstGeom prst="rect">
                <a:avLst/>
              </a:prstGeom>
            </p:spPr>
          </p:pic>
        </mc:Fallback>
      </mc:AlternateContent>
      <p:grpSp>
        <p:nvGrpSpPr>
          <p:cNvPr id="9" name="Agrupar 8">
            <a:extLst>
              <a:ext uri="{FF2B5EF4-FFF2-40B4-BE49-F238E27FC236}">
                <a16:creationId xmlns:a16="http://schemas.microsoft.com/office/drawing/2014/main" id="{0A78C0AC-0A57-21AE-EB28-C1A822E69057}"/>
              </a:ext>
            </a:extLst>
          </p:cNvPr>
          <p:cNvGrpSpPr/>
          <p:nvPr/>
        </p:nvGrpSpPr>
        <p:grpSpPr>
          <a:xfrm>
            <a:off x="5409904" y="2216034"/>
            <a:ext cx="1463400" cy="434880"/>
            <a:chOff x="5409904" y="2216034"/>
            <a:chExt cx="1463400" cy="4348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0">
              <p14:nvContentPartPr>
                <p14:cNvPr id="7" name="Tinta 6">
                  <a:extLst>
                    <a:ext uri="{FF2B5EF4-FFF2-40B4-BE49-F238E27FC236}">
                      <a16:creationId xmlns:a16="http://schemas.microsoft.com/office/drawing/2014/main" id="{5929B490-E478-C11F-233A-0FFA5CABE1AA}"/>
                    </a:ext>
                  </a:extLst>
                </p14:cNvPr>
                <p14:cNvContentPartPr/>
                <p14:nvPr/>
              </p14:nvContentPartPr>
              <p14:xfrm>
                <a:off x="5409904" y="2216034"/>
                <a:ext cx="370080" cy="434880"/>
              </p14:xfrm>
            </p:contentPart>
          </mc:Choice>
          <mc:Fallback>
            <p:pic>
              <p:nvPicPr>
                <p:cNvPr id="7" name="Tinta 6">
                  <a:extLst>
                    <a:ext uri="{FF2B5EF4-FFF2-40B4-BE49-F238E27FC236}">
                      <a16:creationId xmlns:a16="http://schemas.microsoft.com/office/drawing/2014/main" id="{5929B490-E478-C11F-233A-0FFA5CABE1AA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5401264" y="2207394"/>
                  <a:ext cx="387720" cy="452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">
              <p14:nvContentPartPr>
                <p14:cNvPr id="8" name="Tinta 7">
                  <a:extLst>
                    <a:ext uri="{FF2B5EF4-FFF2-40B4-BE49-F238E27FC236}">
                      <a16:creationId xmlns:a16="http://schemas.microsoft.com/office/drawing/2014/main" id="{5F29B5FD-329A-D855-673F-5FDF1C97EEFE}"/>
                    </a:ext>
                  </a:extLst>
                </p14:cNvPr>
                <p14:cNvContentPartPr/>
                <p14:nvPr/>
              </p14:nvContentPartPr>
              <p14:xfrm>
                <a:off x="5867464" y="2364714"/>
                <a:ext cx="1005840" cy="242280"/>
              </p14:xfrm>
            </p:contentPart>
          </mc:Choice>
          <mc:Fallback>
            <p:pic>
              <p:nvPicPr>
                <p:cNvPr id="8" name="Tinta 7">
                  <a:extLst>
                    <a:ext uri="{FF2B5EF4-FFF2-40B4-BE49-F238E27FC236}">
                      <a16:creationId xmlns:a16="http://schemas.microsoft.com/office/drawing/2014/main" id="{5F29B5FD-329A-D855-673F-5FDF1C97EEFE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5858824" y="2356074"/>
                  <a:ext cx="1023480" cy="2599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4">
            <p14:nvContentPartPr>
              <p14:cNvPr id="10" name="Tinta 9">
                <a:extLst>
                  <a:ext uri="{FF2B5EF4-FFF2-40B4-BE49-F238E27FC236}">
                    <a16:creationId xmlns:a16="http://schemas.microsoft.com/office/drawing/2014/main" id="{AC4972CC-3239-C38F-D99E-BC3891F9F09E}"/>
                  </a:ext>
                </a:extLst>
              </p14:cNvPr>
              <p14:cNvContentPartPr/>
              <p14:nvPr/>
            </p14:nvContentPartPr>
            <p14:xfrm>
              <a:off x="4779544" y="3214314"/>
              <a:ext cx="232200" cy="264960"/>
            </p14:xfrm>
          </p:contentPart>
        </mc:Choice>
        <mc:Fallback>
          <p:pic>
            <p:nvPicPr>
              <p:cNvPr id="10" name="Tinta 9">
                <a:extLst>
                  <a:ext uri="{FF2B5EF4-FFF2-40B4-BE49-F238E27FC236}">
                    <a16:creationId xmlns:a16="http://schemas.microsoft.com/office/drawing/2014/main" id="{AC4972CC-3239-C38F-D99E-BC3891F9F09E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770544" y="3205674"/>
                <a:ext cx="249840" cy="28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6">
            <p14:nvContentPartPr>
              <p14:cNvPr id="11" name="Tinta 10">
                <a:extLst>
                  <a:ext uri="{FF2B5EF4-FFF2-40B4-BE49-F238E27FC236}">
                    <a16:creationId xmlns:a16="http://schemas.microsoft.com/office/drawing/2014/main" id="{7F9D1AEC-3951-F244-FF76-37B507D137E6}"/>
                  </a:ext>
                </a:extLst>
              </p14:cNvPr>
              <p14:cNvContentPartPr/>
              <p14:nvPr/>
            </p14:nvContentPartPr>
            <p14:xfrm>
              <a:off x="5223064" y="3850074"/>
              <a:ext cx="366840" cy="363960"/>
            </p14:xfrm>
          </p:contentPart>
        </mc:Choice>
        <mc:Fallback>
          <p:pic>
            <p:nvPicPr>
              <p:cNvPr id="11" name="Tinta 10">
                <a:extLst>
                  <a:ext uri="{FF2B5EF4-FFF2-40B4-BE49-F238E27FC236}">
                    <a16:creationId xmlns:a16="http://schemas.microsoft.com/office/drawing/2014/main" id="{7F9D1AEC-3951-F244-FF76-37B507D137E6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5214064" y="3841074"/>
                <a:ext cx="384480" cy="381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8">
            <p14:nvContentPartPr>
              <p14:cNvPr id="25" name="Tinta 24">
                <a:extLst>
                  <a:ext uri="{FF2B5EF4-FFF2-40B4-BE49-F238E27FC236}">
                    <a16:creationId xmlns:a16="http://schemas.microsoft.com/office/drawing/2014/main" id="{E2E2FAA0-3D22-3A4C-8FC1-19DFB0B227A1}"/>
                  </a:ext>
                </a:extLst>
              </p14:cNvPr>
              <p14:cNvContentPartPr/>
              <p14:nvPr/>
            </p14:nvContentPartPr>
            <p14:xfrm>
              <a:off x="6340864" y="4625514"/>
              <a:ext cx="103320" cy="575640"/>
            </p14:xfrm>
          </p:contentPart>
        </mc:Choice>
        <mc:Fallback>
          <p:pic>
            <p:nvPicPr>
              <p:cNvPr id="25" name="Tinta 24">
                <a:extLst>
                  <a:ext uri="{FF2B5EF4-FFF2-40B4-BE49-F238E27FC236}">
                    <a16:creationId xmlns:a16="http://schemas.microsoft.com/office/drawing/2014/main" id="{E2E2FAA0-3D22-3A4C-8FC1-19DFB0B227A1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6331864" y="4616874"/>
                <a:ext cx="120960" cy="593280"/>
              </a:xfrm>
              <a:prstGeom prst="rect">
                <a:avLst/>
              </a:prstGeom>
            </p:spPr>
          </p:pic>
        </mc:Fallback>
      </mc:AlternateContent>
      <p:grpSp>
        <p:nvGrpSpPr>
          <p:cNvPr id="35" name="Agrupar 34">
            <a:extLst>
              <a:ext uri="{FF2B5EF4-FFF2-40B4-BE49-F238E27FC236}">
                <a16:creationId xmlns:a16="http://schemas.microsoft.com/office/drawing/2014/main" id="{ED8784E5-E312-8056-F1A3-87F91A3FAFCD}"/>
              </a:ext>
            </a:extLst>
          </p:cNvPr>
          <p:cNvGrpSpPr/>
          <p:nvPr/>
        </p:nvGrpSpPr>
        <p:grpSpPr>
          <a:xfrm>
            <a:off x="5252944" y="2997594"/>
            <a:ext cx="4242240" cy="2138040"/>
            <a:chOff x="5252944" y="2997594"/>
            <a:chExt cx="4242240" cy="21380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0">
              <p14:nvContentPartPr>
                <p14:cNvPr id="12" name="Tinta 11">
                  <a:extLst>
                    <a:ext uri="{FF2B5EF4-FFF2-40B4-BE49-F238E27FC236}">
                      <a16:creationId xmlns:a16="http://schemas.microsoft.com/office/drawing/2014/main" id="{860E6DF6-7961-50AB-1B3D-BC45C17D8D0F}"/>
                    </a:ext>
                  </a:extLst>
                </p14:cNvPr>
                <p14:cNvContentPartPr/>
                <p14:nvPr/>
              </p14:nvContentPartPr>
              <p14:xfrm>
                <a:off x="6099664" y="3757194"/>
                <a:ext cx="110880" cy="564120"/>
              </p14:xfrm>
            </p:contentPart>
          </mc:Choice>
          <mc:Fallback>
            <p:pic>
              <p:nvPicPr>
                <p:cNvPr id="12" name="Tinta 11">
                  <a:extLst>
                    <a:ext uri="{FF2B5EF4-FFF2-40B4-BE49-F238E27FC236}">
                      <a16:creationId xmlns:a16="http://schemas.microsoft.com/office/drawing/2014/main" id="{860E6DF6-7961-50AB-1B3D-BC45C17D8D0F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6090664" y="3748194"/>
                  <a:ext cx="128520" cy="581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">
              <p14:nvContentPartPr>
                <p14:cNvPr id="13" name="Tinta 12">
                  <a:extLst>
                    <a:ext uri="{FF2B5EF4-FFF2-40B4-BE49-F238E27FC236}">
                      <a16:creationId xmlns:a16="http://schemas.microsoft.com/office/drawing/2014/main" id="{CE692989-123A-1097-5D1F-0B197507071D}"/>
                    </a:ext>
                  </a:extLst>
                </p14:cNvPr>
                <p14:cNvContentPartPr/>
                <p14:nvPr/>
              </p14:nvContentPartPr>
              <p14:xfrm>
                <a:off x="6369304" y="3703914"/>
                <a:ext cx="383040" cy="565920"/>
              </p14:xfrm>
            </p:contentPart>
          </mc:Choice>
          <mc:Fallback>
            <p:pic>
              <p:nvPicPr>
                <p:cNvPr id="13" name="Tinta 12">
                  <a:extLst>
                    <a:ext uri="{FF2B5EF4-FFF2-40B4-BE49-F238E27FC236}">
                      <a16:creationId xmlns:a16="http://schemas.microsoft.com/office/drawing/2014/main" id="{CE692989-123A-1097-5D1F-0B197507071D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6360304" y="3694914"/>
                  <a:ext cx="400680" cy="583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">
              <p14:nvContentPartPr>
                <p14:cNvPr id="14" name="Tinta 13">
                  <a:extLst>
                    <a:ext uri="{FF2B5EF4-FFF2-40B4-BE49-F238E27FC236}">
                      <a16:creationId xmlns:a16="http://schemas.microsoft.com/office/drawing/2014/main" id="{BD6AFFB9-7EEA-DC3C-A840-AB7B3AA54EFE}"/>
                    </a:ext>
                  </a:extLst>
                </p14:cNvPr>
                <p14:cNvContentPartPr/>
                <p14:nvPr/>
              </p14:nvContentPartPr>
              <p14:xfrm>
                <a:off x="6643264" y="3839634"/>
                <a:ext cx="379080" cy="385920"/>
              </p14:xfrm>
            </p:contentPart>
          </mc:Choice>
          <mc:Fallback>
            <p:pic>
              <p:nvPicPr>
                <p:cNvPr id="14" name="Tinta 13">
                  <a:extLst>
                    <a:ext uri="{FF2B5EF4-FFF2-40B4-BE49-F238E27FC236}">
                      <a16:creationId xmlns:a16="http://schemas.microsoft.com/office/drawing/2014/main" id="{BD6AFFB9-7EEA-DC3C-A840-AB7B3AA54EFE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6634264" y="3830634"/>
                  <a:ext cx="396720" cy="403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">
              <p14:nvContentPartPr>
                <p14:cNvPr id="15" name="Tinta 14">
                  <a:extLst>
                    <a:ext uri="{FF2B5EF4-FFF2-40B4-BE49-F238E27FC236}">
                      <a16:creationId xmlns:a16="http://schemas.microsoft.com/office/drawing/2014/main" id="{6834DA49-1637-1861-440D-292140F9C940}"/>
                    </a:ext>
                  </a:extLst>
                </p14:cNvPr>
                <p14:cNvContentPartPr/>
                <p14:nvPr/>
              </p14:nvContentPartPr>
              <p14:xfrm>
                <a:off x="6973744" y="3896874"/>
                <a:ext cx="99000" cy="398160"/>
              </p14:xfrm>
            </p:contentPart>
          </mc:Choice>
          <mc:Fallback>
            <p:pic>
              <p:nvPicPr>
                <p:cNvPr id="15" name="Tinta 14">
                  <a:extLst>
                    <a:ext uri="{FF2B5EF4-FFF2-40B4-BE49-F238E27FC236}">
                      <a16:creationId xmlns:a16="http://schemas.microsoft.com/office/drawing/2014/main" id="{6834DA49-1637-1861-440D-292140F9C940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6964744" y="3887874"/>
                  <a:ext cx="116640" cy="415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8">
              <p14:nvContentPartPr>
                <p14:cNvPr id="16" name="Tinta 15">
                  <a:extLst>
                    <a:ext uri="{FF2B5EF4-FFF2-40B4-BE49-F238E27FC236}">
                      <a16:creationId xmlns:a16="http://schemas.microsoft.com/office/drawing/2014/main" id="{8DD1512A-45A1-35E0-6912-F544C7B1B9F5}"/>
                    </a:ext>
                  </a:extLst>
                </p14:cNvPr>
                <p14:cNvContentPartPr/>
                <p14:nvPr/>
              </p14:nvContentPartPr>
              <p14:xfrm>
                <a:off x="6705544" y="3965634"/>
                <a:ext cx="6480" cy="360"/>
              </p14:xfrm>
            </p:contentPart>
          </mc:Choice>
          <mc:Fallback>
            <p:pic>
              <p:nvPicPr>
                <p:cNvPr id="16" name="Tinta 15">
                  <a:extLst>
                    <a:ext uri="{FF2B5EF4-FFF2-40B4-BE49-F238E27FC236}">
                      <a16:creationId xmlns:a16="http://schemas.microsoft.com/office/drawing/2014/main" id="{8DD1512A-45A1-35E0-6912-F544C7B1B9F5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6696904" y="3956994"/>
                  <a:ext cx="2412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0">
              <p14:nvContentPartPr>
                <p14:cNvPr id="17" name="Tinta 16">
                  <a:extLst>
                    <a:ext uri="{FF2B5EF4-FFF2-40B4-BE49-F238E27FC236}">
                      <a16:creationId xmlns:a16="http://schemas.microsoft.com/office/drawing/2014/main" id="{52664B76-4AB8-15B5-14F6-C06ECE30DCF1}"/>
                    </a:ext>
                  </a:extLst>
                </p14:cNvPr>
                <p14:cNvContentPartPr/>
                <p14:nvPr/>
              </p14:nvContentPartPr>
              <p14:xfrm>
                <a:off x="7116664" y="3701754"/>
                <a:ext cx="125280" cy="616680"/>
              </p14:xfrm>
            </p:contentPart>
          </mc:Choice>
          <mc:Fallback>
            <p:pic>
              <p:nvPicPr>
                <p:cNvPr id="17" name="Tinta 16">
                  <a:extLst>
                    <a:ext uri="{FF2B5EF4-FFF2-40B4-BE49-F238E27FC236}">
                      <a16:creationId xmlns:a16="http://schemas.microsoft.com/office/drawing/2014/main" id="{52664B76-4AB8-15B5-14F6-C06ECE30DCF1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7107664" y="3693114"/>
                  <a:ext cx="142920" cy="634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2">
              <p14:nvContentPartPr>
                <p14:cNvPr id="19" name="Tinta 18">
                  <a:extLst>
                    <a:ext uri="{FF2B5EF4-FFF2-40B4-BE49-F238E27FC236}">
                      <a16:creationId xmlns:a16="http://schemas.microsoft.com/office/drawing/2014/main" id="{76FECF13-EA6C-2A7C-CC90-B3A2D2286EC8}"/>
                    </a:ext>
                  </a:extLst>
                </p14:cNvPr>
                <p14:cNvContentPartPr/>
                <p14:nvPr/>
              </p14:nvContentPartPr>
              <p14:xfrm>
                <a:off x="5252944" y="3068154"/>
                <a:ext cx="91440" cy="420120"/>
              </p14:xfrm>
            </p:contentPart>
          </mc:Choice>
          <mc:Fallback>
            <p:pic>
              <p:nvPicPr>
                <p:cNvPr id="19" name="Tinta 18">
                  <a:extLst>
                    <a:ext uri="{FF2B5EF4-FFF2-40B4-BE49-F238E27FC236}">
                      <a16:creationId xmlns:a16="http://schemas.microsoft.com/office/drawing/2014/main" id="{76FECF13-EA6C-2A7C-CC90-B3A2D2286EC8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5244304" y="3059514"/>
                  <a:ext cx="109080" cy="437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4">
              <p14:nvContentPartPr>
                <p14:cNvPr id="20" name="Tinta 19">
                  <a:extLst>
                    <a:ext uri="{FF2B5EF4-FFF2-40B4-BE49-F238E27FC236}">
                      <a16:creationId xmlns:a16="http://schemas.microsoft.com/office/drawing/2014/main" id="{5A99EAF8-E58B-8205-7E0D-6C5570D0C3F0}"/>
                    </a:ext>
                  </a:extLst>
                </p14:cNvPr>
                <p14:cNvContentPartPr/>
                <p14:nvPr/>
              </p14:nvContentPartPr>
              <p14:xfrm>
                <a:off x="5581624" y="3192354"/>
                <a:ext cx="26640" cy="382680"/>
              </p14:xfrm>
            </p:contentPart>
          </mc:Choice>
          <mc:Fallback>
            <p:pic>
              <p:nvPicPr>
                <p:cNvPr id="20" name="Tinta 19">
                  <a:extLst>
                    <a:ext uri="{FF2B5EF4-FFF2-40B4-BE49-F238E27FC236}">
                      <a16:creationId xmlns:a16="http://schemas.microsoft.com/office/drawing/2014/main" id="{5A99EAF8-E58B-8205-7E0D-6C5570D0C3F0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5572624" y="3183714"/>
                  <a:ext cx="44280" cy="40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6">
              <p14:nvContentPartPr>
                <p14:cNvPr id="21" name="Tinta 20">
                  <a:extLst>
                    <a:ext uri="{FF2B5EF4-FFF2-40B4-BE49-F238E27FC236}">
                      <a16:creationId xmlns:a16="http://schemas.microsoft.com/office/drawing/2014/main" id="{CF14D6CA-2226-EAA8-817B-63EAF9B4CEFC}"/>
                    </a:ext>
                  </a:extLst>
                </p14:cNvPr>
                <p14:cNvContentPartPr/>
                <p14:nvPr/>
              </p14:nvContentPartPr>
              <p14:xfrm>
                <a:off x="5400184" y="3021354"/>
                <a:ext cx="381240" cy="200520"/>
              </p14:xfrm>
            </p:contentPart>
          </mc:Choice>
          <mc:Fallback>
            <p:pic>
              <p:nvPicPr>
                <p:cNvPr id="21" name="Tinta 20">
                  <a:extLst>
                    <a:ext uri="{FF2B5EF4-FFF2-40B4-BE49-F238E27FC236}">
                      <a16:creationId xmlns:a16="http://schemas.microsoft.com/office/drawing/2014/main" id="{CF14D6CA-2226-EAA8-817B-63EAF9B4CEFC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5391544" y="3012354"/>
                  <a:ext cx="398880" cy="218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8">
              <p14:nvContentPartPr>
                <p14:cNvPr id="22" name="Tinta 21">
                  <a:extLst>
                    <a:ext uri="{FF2B5EF4-FFF2-40B4-BE49-F238E27FC236}">
                      <a16:creationId xmlns:a16="http://schemas.microsoft.com/office/drawing/2014/main" id="{1FAF9AE4-0140-75CB-6162-4DFEBC3AB4AA}"/>
                    </a:ext>
                  </a:extLst>
                </p14:cNvPr>
                <p14:cNvContentPartPr/>
                <p14:nvPr/>
              </p14:nvContentPartPr>
              <p14:xfrm>
                <a:off x="5652184" y="3304314"/>
                <a:ext cx="346680" cy="218880"/>
              </p14:xfrm>
            </p:contentPart>
          </mc:Choice>
          <mc:Fallback>
            <p:pic>
              <p:nvPicPr>
                <p:cNvPr id="22" name="Tinta 21">
                  <a:extLst>
                    <a:ext uri="{FF2B5EF4-FFF2-40B4-BE49-F238E27FC236}">
                      <a16:creationId xmlns:a16="http://schemas.microsoft.com/office/drawing/2014/main" id="{1FAF9AE4-0140-75CB-6162-4DFEBC3AB4AA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5643184" y="3295674"/>
                  <a:ext cx="364320" cy="236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0">
              <p14:nvContentPartPr>
                <p14:cNvPr id="23" name="Tinta 22">
                  <a:extLst>
                    <a:ext uri="{FF2B5EF4-FFF2-40B4-BE49-F238E27FC236}">
                      <a16:creationId xmlns:a16="http://schemas.microsoft.com/office/drawing/2014/main" id="{01E8D087-C20D-B2EE-2B3A-BAA717E789C5}"/>
                    </a:ext>
                  </a:extLst>
                </p14:cNvPr>
                <p14:cNvContentPartPr/>
                <p14:nvPr/>
              </p14:nvContentPartPr>
              <p14:xfrm>
                <a:off x="6034864" y="2997594"/>
                <a:ext cx="113040" cy="578520"/>
              </p14:xfrm>
            </p:contentPart>
          </mc:Choice>
          <mc:Fallback>
            <p:pic>
              <p:nvPicPr>
                <p:cNvPr id="23" name="Tinta 22">
                  <a:extLst>
                    <a:ext uri="{FF2B5EF4-FFF2-40B4-BE49-F238E27FC236}">
                      <a16:creationId xmlns:a16="http://schemas.microsoft.com/office/drawing/2014/main" id="{01E8D087-C20D-B2EE-2B3A-BAA717E789C5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6025864" y="2988594"/>
                  <a:ext cx="130680" cy="596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2">
              <p14:nvContentPartPr>
                <p14:cNvPr id="26" name="Tinta 25">
                  <a:extLst>
                    <a:ext uri="{FF2B5EF4-FFF2-40B4-BE49-F238E27FC236}">
                      <a16:creationId xmlns:a16="http://schemas.microsoft.com/office/drawing/2014/main" id="{A9BEEE10-5E41-A5BC-7FDA-C42FD4104B59}"/>
                    </a:ext>
                  </a:extLst>
                </p14:cNvPr>
                <p14:cNvContentPartPr/>
                <p14:nvPr/>
              </p14:nvContentPartPr>
              <p14:xfrm>
                <a:off x="6572704" y="4715874"/>
                <a:ext cx="735840" cy="419760"/>
              </p14:xfrm>
            </p:contentPart>
          </mc:Choice>
          <mc:Fallback>
            <p:pic>
              <p:nvPicPr>
                <p:cNvPr id="26" name="Tinta 25">
                  <a:extLst>
                    <a:ext uri="{FF2B5EF4-FFF2-40B4-BE49-F238E27FC236}">
                      <a16:creationId xmlns:a16="http://schemas.microsoft.com/office/drawing/2014/main" id="{A9BEEE10-5E41-A5BC-7FDA-C42FD4104B59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6563704" y="4707234"/>
                  <a:ext cx="753480" cy="437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4">
              <p14:nvContentPartPr>
                <p14:cNvPr id="27" name="Tinta 26">
                  <a:extLst>
                    <a:ext uri="{FF2B5EF4-FFF2-40B4-BE49-F238E27FC236}">
                      <a16:creationId xmlns:a16="http://schemas.microsoft.com/office/drawing/2014/main" id="{28117A6D-ACBC-3370-0D83-E32889630789}"/>
                    </a:ext>
                  </a:extLst>
                </p14:cNvPr>
                <p14:cNvContentPartPr/>
                <p14:nvPr/>
              </p14:nvContentPartPr>
              <p14:xfrm>
                <a:off x="7313944" y="4778874"/>
                <a:ext cx="137160" cy="206640"/>
              </p14:xfrm>
            </p:contentPart>
          </mc:Choice>
          <mc:Fallback>
            <p:pic>
              <p:nvPicPr>
                <p:cNvPr id="27" name="Tinta 26">
                  <a:extLst>
                    <a:ext uri="{FF2B5EF4-FFF2-40B4-BE49-F238E27FC236}">
                      <a16:creationId xmlns:a16="http://schemas.microsoft.com/office/drawing/2014/main" id="{28117A6D-ACBC-3370-0D83-E32889630789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7305304" y="4770234"/>
                  <a:ext cx="154800" cy="224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6">
              <p14:nvContentPartPr>
                <p14:cNvPr id="28" name="Tinta 27">
                  <a:extLst>
                    <a:ext uri="{FF2B5EF4-FFF2-40B4-BE49-F238E27FC236}">
                      <a16:creationId xmlns:a16="http://schemas.microsoft.com/office/drawing/2014/main" id="{62529B03-AF6E-3980-F550-5523CE2BA5B6}"/>
                    </a:ext>
                  </a:extLst>
                </p14:cNvPr>
                <p14:cNvContentPartPr/>
                <p14:nvPr/>
              </p14:nvContentPartPr>
              <p14:xfrm>
                <a:off x="7654504" y="4729194"/>
                <a:ext cx="10440" cy="228240"/>
              </p14:xfrm>
            </p:contentPart>
          </mc:Choice>
          <mc:Fallback>
            <p:pic>
              <p:nvPicPr>
                <p:cNvPr id="28" name="Tinta 27">
                  <a:extLst>
                    <a:ext uri="{FF2B5EF4-FFF2-40B4-BE49-F238E27FC236}">
                      <a16:creationId xmlns:a16="http://schemas.microsoft.com/office/drawing/2014/main" id="{62529B03-AF6E-3980-F550-5523CE2BA5B6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7645504" y="4720554"/>
                  <a:ext cx="28080" cy="245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8">
              <p14:nvContentPartPr>
                <p14:cNvPr id="29" name="Tinta 28">
                  <a:extLst>
                    <a:ext uri="{FF2B5EF4-FFF2-40B4-BE49-F238E27FC236}">
                      <a16:creationId xmlns:a16="http://schemas.microsoft.com/office/drawing/2014/main" id="{48C4D05B-EC1B-B7D4-BAA0-530DEF65DD19}"/>
                    </a:ext>
                  </a:extLst>
                </p14:cNvPr>
                <p14:cNvContentPartPr/>
                <p14:nvPr/>
              </p14:nvContentPartPr>
              <p14:xfrm>
                <a:off x="7547584" y="4796874"/>
                <a:ext cx="222120" cy="84600"/>
              </p14:xfrm>
            </p:contentPart>
          </mc:Choice>
          <mc:Fallback>
            <p:pic>
              <p:nvPicPr>
                <p:cNvPr id="29" name="Tinta 28">
                  <a:extLst>
                    <a:ext uri="{FF2B5EF4-FFF2-40B4-BE49-F238E27FC236}">
                      <a16:creationId xmlns:a16="http://schemas.microsoft.com/office/drawing/2014/main" id="{48C4D05B-EC1B-B7D4-BAA0-530DEF65DD19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7538944" y="4788234"/>
                  <a:ext cx="239760" cy="102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0">
              <p14:nvContentPartPr>
                <p14:cNvPr id="30" name="Tinta 29">
                  <a:extLst>
                    <a:ext uri="{FF2B5EF4-FFF2-40B4-BE49-F238E27FC236}">
                      <a16:creationId xmlns:a16="http://schemas.microsoft.com/office/drawing/2014/main" id="{BCB722EE-BBA3-6412-4604-4E1AB96D30E3}"/>
                    </a:ext>
                  </a:extLst>
                </p14:cNvPr>
                <p14:cNvContentPartPr/>
                <p14:nvPr/>
              </p14:nvContentPartPr>
              <p14:xfrm>
                <a:off x="7954744" y="4674474"/>
                <a:ext cx="36720" cy="349920"/>
              </p14:xfrm>
            </p:contentPart>
          </mc:Choice>
          <mc:Fallback>
            <p:pic>
              <p:nvPicPr>
                <p:cNvPr id="30" name="Tinta 29">
                  <a:extLst>
                    <a:ext uri="{FF2B5EF4-FFF2-40B4-BE49-F238E27FC236}">
                      <a16:creationId xmlns:a16="http://schemas.microsoft.com/office/drawing/2014/main" id="{BCB722EE-BBA3-6412-4604-4E1AB96D30E3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7945744" y="4665834"/>
                  <a:ext cx="54360" cy="367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2">
              <p14:nvContentPartPr>
                <p14:cNvPr id="31" name="Tinta 30">
                  <a:extLst>
                    <a:ext uri="{FF2B5EF4-FFF2-40B4-BE49-F238E27FC236}">
                      <a16:creationId xmlns:a16="http://schemas.microsoft.com/office/drawing/2014/main" id="{C7EADA3E-AA2A-002E-1EEA-DC35696D6650}"/>
                    </a:ext>
                  </a:extLst>
                </p14:cNvPr>
                <p14:cNvContentPartPr/>
                <p14:nvPr/>
              </p14:nvContentPartPr>
              <p14:xfrm>
                <a:off x="7789504" y="4487634"/>
                <a:ext cx="355680" cy="379440"/>
              </p14:xfrm>
            </p:contentPart>
          </mc:Choice>
          <mc:Fallback>
            <p:pic>
              <p:nvPicPr>
                <p:cNvPr id="31" name="Tinta 30">
                  <a:extLst>
                    <a:ext uri="{FF2B5EF4-FFF2-40B4-BE49-F238E27FC236}">
                      <a16:creationId xmlns:a16="http://schemas.microsoft.com/office/drawing/2014/main" id="{C7EADA3E-AA2A-002E-1EEA-DC35696D6650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7780504" y="4478994"/>
                  <a:ext cx="373320" cy="397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4">
              <p14:nvContentPartPr>
                <p14:cNvPr id="32" name="Tinta 31">
                  <a:extLst>
                    <a:ext uri="{FF2B5EF4-FFF2-40B4-BE49-F238E27FC236}">
                      <a16:creationId xmlns:a16="http://schemas.microsoft.com/office/drawing/2014/main" id="{925A3DFC-BAD8-2DEA-7276-B3126572A0FC}"/>
                    </a:ext>
                  </a:extLst>
                </p14:cNvPr>
                <p14:cNvContentPartPr/>
                <p14:nvPr/>
              </p14:nvContentPartPr>
              <p14:xfrm>
                <a:off x="8017024" y="4649274"/>
                <a:ext cx="858600" cy="440280"/>
              </p14:xfrm>
            </p:contentPart>
          </mc:Choice>
          <mc:Fallback>
            <p:pic>
              <p:nvPicPr>
                <p:cNvPr id="32" name="Tinta 31">
                  <a:extLst>
                    <a:ext uri="{FF2B5EF4-FFF2-40B4-BE49-F238E27FC236}">
                      <a16:creationId xmlns:a16="http://schemas.microsoft.com/office/drawing/2014/main" id="{925A3DFC-BAD8-2DEA-7276-B3126572A0FC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8008384" y="4640274"/>
                  <a:ext cx="876240" cy="457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6">
              <p14:nvContentPartPr>
                <p14:cNvPr id="33" name="Tinta 32">
                  <a:extLst>
                    <a:ext uri="{FF2B5EF4-FFF2-40B4-BE49-F238E27FC236}">
                      <a16:creationId xmlns:a16="http://schemas.microsoft.com/office/drawing/2014/main" id="{AD712459-98C3-862F-6134-F1C9B0C90755}"/>
                    </a:ext>
                  </a:extLst>
                </p14:cNvPr>
                <p14:cNvContentPartPr/>
                <p14:nvPr/>
              </p14:nvContentPartPr>
              <p14:xfrm>
                <a:off x="8959504" y="4608954"/>
                <a:ext cx="292680" cy="215280"/>
              </p14:xfrm>
            </p:contentPart>
          </mc:Choice>
          <mc:Fallback>
            <p:pic>
              <p:nvPicPr>
                <p:cNvPr id="33" name="Tinta 32">
                  <a:extLst>
                    <a:ext uri="{FF2B5EF4-FFF2-40B4-BE49-F238E27FC236}">
                      <a16:creationId xmlns:a16="http://schemas.microsoft.com/office/drawing/2014/main" id="{AD712459-98C3-862F-6134-F1C9B0C90755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8950504" y="4600314"/>
                  <a:ext cx="310320" cy="232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8">
              <p14:nvContentPartPr>
                <p14:cNvPr id="34" name="Tinta 33">
                  <a:extLst>
                    <a:ext uri="{FF2B5EF4-FFF2-40B4-BE49-F238E27FC236}">
                      <a16:creationId xmlns:a16="http://schemas.microsoft.com/office/drawing/2014/main" id="{CEF9AACF-0018-D5EC-80FF-DE49E3316E32}"/>
                    </a:ext>
                  </a:extLst>
                </p14:cNvPr>
                <p14:cNvContentPartPr/>
                <p14:nvPr/>
              </p14:nvContentPartPr>
              <p14:xfrm>
                <a:off x="9374944" y="4252194"/>
                <a:ext cx="120240" cy="722520"/>
              </p14:xfrm>
            </p:contentPart>
          </mc:Choice>
          <mc:Fallback>
            <p:pic>
              <p:nvPicPr>
                <p:cNvPr id="34" name="Tinta 33">
                  <a:extLst>
                    <a:ext uri="{FF2B5EF4-FFF2-40B4-BE49-F238E27FC236}">
                      <a16:creationId xmlns:a16="http://schemas.microsoft.com/office/drawing/2014/main" id="{CEF9AACF-0018-D5EC-80FF-DE49E3316E32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9365944" y="4243194"/>
                  <a:ext cx="137880" cy="7401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60">
            <p14:nvContentPartPr>
              <p14:cNvPr id="36" name="Tinta 35">
                <a:extLst>
                  <a:ext uri="{FF2B5EF4-FFF2-40B4-BE49-F238E27FC236}">
                    <a16:creationId xmlns:a16="http://schemas.microsoft.com/office/drawing/2014/main" id="{AC58F214-2E55-38A2-5B02-77B49BBD199F}"/>
                  </a:ext>
                </a:extLst>
              </p14:cNvPr>
              <p14:cNvContentPartPr/>
              <p14:nvPr/>
            </p14:nvContentPartPr>
            <p14:xfrm>
              <a:off x="5722384" y="5538474"/>
              <a:ext cx="427680" cy="384480"/>
            </p14:xfrm>
          </p:contentPart>
        </mc:Choice>
        <mc:Fallback>
          <p:pic>
            <p:nvPicPr>
              <p:cNvPr id="36" name="Tinta 35">
                <a:extLst>
                  <a:ext uri="{FF2B5EF4-FFF2-40B4-BE49-F238E27FC236}">
                    <a16:creationId xmlns:a16="http://schemas.microsoft.com/office/drawing/2014/main" id="{AC58F214-2E55-38A2-5B02-77B49BBD199F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5713744" y="5529474"/>
                <a:ext cx="445320" cy="402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2">
            <p14:nvContentPartPr>
              <p14:cNvPr id="37" name="Tinta 36">
                <a:extLst>
                  <a:ext uri="{FF2B5EF4-FFF2-40B4-BE49-F238E27FC236}">
                    <a16:creationId xmlns:a16="http://schemas.microsoft.com/office/drawing/2014/main" id="{C27D8A1C-29C3-63CB-36DC-4BB6DBCAFC05}"/>
                  </a:ext>
                </a:extLst>
              </p14:cNvPr>
              <p14:cNvContentPartPr/>
              <p14:nvPr/>
            </p14:nvContentPartPr>
            <p14:xfrm>
              <a:off x="2495344" y="5708394"/>
              <a:ext cx="3137040" cy="230040"/>
            </p14:xfrm>
          </p:contentPart>
        </mc:Choice>
        <mc:Fallback>
          <p:pic>
            <p:nvPicPr>
              <p:cNvPr id="37" name="Tinta 36">
                <a:extLst>
                  <a:ext uri="{FF2B5EF4-FFF2-40B4-BE49-F238E27FC236}">
                    <a16:creationId xmlns:a16="http://schemas.microsoft.com/office/drawing/2014/main" id="{C27D8A1C-29C3-63CB-36DC-4BB6DBCAFC05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2486704" y="5699754"/>
                <a:ext cx="3154680" cy="247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8701803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0D19ED-97BC-92A9-9AAB-341A1BFEB1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979C2600-F708-1A5C-D30B-A6583DE873E6}"/>
              </a:ext>
            </a:extLst>
          </p:cNvPr>
          <p:cNvSpPr txBox="1">
            <a:spLocks/>
          </p:cNvSpPr>
          <p:nvPr/>
        </p:nvSpPr>
        <p:spPr>
          <a:xfrm>
            <a:off x="997238" y="956467"/>
            <a:ext cx="9944100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4000" b="1" u="sng" dirty="0">
                <a:solidFill>
                  <a:srgbClr val="27CED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ea typeface="+mj-ea"/>
                <a:cs typeface="+mj-cs"/>
              </a:rPr>
              <a:t>Como vencer a banca avaliadora?</a:t>
            </a:r>
            <a:endParaRPr kumimoji="0" lang="pt-BR" sz="4000" b="1" i="0" u="sng" strike="noStrike" kern="1200" cap="none" spc="0" normalizeH="0" baseline="0" noProof="0" dirty="0">
              <a:ln>
                <a:noFill/>
              </a:ln>
              <a:solidFill>
                <a:srgbClr val="27CED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itchFamily="34" charset="0"/>
              <a:ea typeface="+mj-ea"/>
              <a:cs typeface="+mj-cs"/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8071175-DCD4-82F2-4053-EB1D8CA428EA}"/>
              </a:ext>
            </a:extLst>
          </p:cNvPr>
          <p:cNvSpPr/>
          <p:nvPr/>
        </p:nvSpPr>
        <p:spPr>
          <a:xfrm>
            <a:off x="1123949" y="2151727"/>
            <a:ext cx="994410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3200" dirty="0">
                <a:solidFill>
                  <a:schemeClr val="bg2">
                    <a:lumMod val="10000"/>
                  </a:schemeClr>
                </a:solidFill>
                <a:latin typeface="Arial Rounded MT Bold" pitchFamily="34" charset="0"/>
              </a:rPr>
              <a:t>1º. Internalizar as competências  e habilidades exigidas pela banca;</a:t>
            </a:r>
          </a:p>
          <a:p>
            <a:pPr>
              <a:defRPr/>
            </a:pPr>
            <a:r>
              <a:rPr lang="pt-BR" sz="3200" dirty="0">
                <a:solidFill>
                  <a:schemeClr val="bg2">
                    <a:lumMod val="10000"/>
                  </a:schemeClr>
                </a:solidFill>
                <a:latin typeface="Arial Rounded MT Bold" pitchFamily="34" charset="0"/>
              </a:rPr>
              <a:t> </a:t>
            </a:r>
          </a:p>
          <a:p>
            <a:pPr>
              <a:defRPr/>
            </a:pPr>
            <a:r>
              <a:rPr lang="pt-BR" sz="3200" dirty="0">
                <a:solidFill>
                  <a:schemeClr val="bg2">
                    <a:lumMod val="10000"/>
                  </a:schemeClr>
                </a:solidFill>
                <a:latin typeface="Arial Rounded MT Bold" pitchFamily="34" charset="0"/>
              </a:rPr>
              <a:t>2º. Convencer os avaliadores que sua redação é excelente.</a:t>
            </a:r>
          </a:p>
        </p:txBody>
      </p:sp>
    </p:spTree>
    <p:extLst>
      <p:ext uri="{BB962C8B-B14F-4D97-AF65-F5344CB8AC3E}">
        <p14:creationId xmlns:p14="http://schemas.microsoft.com/office/powerpoint/2010/main" val="24037171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6D6C0D-840C-229B-0B49-6953601127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728D6D95-1A25-4629-E5B6-222A220F4178}"/>
              </a:ext>
            </a:extLst>
          </p:cNvPr>
          <p:cNvSpPr txBox="1">
            <a:spLocks/>
          </p:cNvSpPr>
          <p:nvPr/>
        </p:nvSpPr>
        <p:spPr>
          <a:xfrm>
            <a:off x="1125842" y="975263"/>
            <a:ext cx="6668860" cy="7080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2683C6"/>
                </a:solidFill>
                <a:effectLst>
                  <a:outerShdw blurRad="12700" dist="38100" dir="2700000" algn="tl" rotWithShape="0">
                    <a:schemeClr val="accent2">
                      <a:lumMod val="50000"/>
                    </a:schemeClr>
                  </a:outerShdw>
                </a:effectLst>
                <a:latin typeface="Arial Rounded MT Bold" panose="020F0704030504030204" pitchFamily="34" charset="0"/>
              </a:rPr>
              <a:t>Se liga na próxima aula...</a:t>
            </a:r>
          </a:p>
        </p:txBody>
      </p:sp>
      <p:sp>
        <p:nvSpPr>
          <p:cNvPr id="5" name="Retângulo arredondado 3">
            <a:extLst>
              <a:ext uri="{FF2B5EF4-FFF2-40B4-BE49-F238E27FC236}">
                <a16:creationId xmlns:a16="http://schemas.microsoft.com/office/drawing/2014/main" id="{EDB371E2-B5BD-2354-9DA5-C20EE88B4B2C}"/>
              </a:ext>
            </a:extLst>
          </p:cNvPr>
          <p:cNvSpPr/>
          <p:nvPr/>
        </p:nvSpPr>
        <p:spPr>
          <a:xfrm>
            <a:off x="2116861" y="2512485"/>
            <a:ext cx="8576953" cy="183303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Planejamento: como organizar as ideias e fazer uma redação nota 1000?</a:t>
            </a:r>
          </a:p>
        </p:txBody>
      </p:sp>
    </p:spTree>
    <p:extLst>
      <p:ext uri="{BB962C8B-B14F-4D97-AF65-F5344CB8AC3E}">
        <p14:creationId xmlns:p14="http://schemas.microsoft.com/office/powerpoint/2010/main" val="38818084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38A943C-674B-B360-F5E7-F1FF485A9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81691"/>
            <a:ext cx="10515600" cy="1325563"/>
          </a:xfrm>
        </p:spPr>
        <p:txBody>
          <a:bodyPr/>
          <a:lstStyle/>
          <a:p>
            <a:pPr algn="ctr"/>
            <a:r>
              <a:rPr lang="pt-BR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Até logo, Fera!</a:t>
            </a:r>
          </a:p>
        </p:txBody>
      </p:sp>
    </p:spTree>
    <p:extLst>
      <p:ext uri="{BB962C8B-B14F-4D97-AF65-F5344CB8AC3E}">
        <p14:creationId xmlns:p14="http://schemas.microsoft.com/office/powerpoint/2010/main" val="110095126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126</Words>
  <Application>Microsoft Office PowerPoint</Application>
  <PresentationFormat>Widescreen</PresentationFormat>
  <Paragraphs>26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2" baseType="lpstr">
      <vt:lpstr>Aptos</vt:lpstr>
      <vt:lpstr>Aptos Display</vt:lpstr>
      <vt:lpstr>Arial</vt:lpstr>
      <vt:lpstr>Arial Rounded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Até logo, Fera!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Will Rodrigues</dc:creator>
  <cp:lastModifiedBy>Will Rodrigues</cp:lastModifiedBy>
  <cp:revision>1</cp:revision>
  <dcterms:created xsi:type="dcterms:W3CDTF">2025-01-27T01:26:52Z</dcterms:created>
  <dcterms:modified xsi:type="dcterms:W3CDTF">2025-01-27T02:49:07Z</dcterms:modified>
</cp:coreProperties>
</file>